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7559675" cx="10691800"/>
  <p:notesSz cx="9144000" cy="6858000"/>
  <p:embeddedFontLst>
    <p:embeddedFont>
      <p:font typeface="Raleway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368">
          <p15:clr>
            <a:srgbClr val="A4A3A4"/>
          </p15:clr>
        </p15:guide>
        <p15:guide id="2" pos="238">
          <p15:clr>
            <a:srgbClr val="A4A3A4"/>
          </p15:clr>
        </p15:guide>
        <p15:guide id="3" pos="6520">
          <p15:clr>
            <a:srgbClr val="A4A3A4"/>
          </p15:clr>
        </p15:guide>
        <p15:guide id="4" orient="horz" pos="521">
          <p15:clr>
            <a:srgbClr val="A4A3A4"/>
          </p15:clr>
        </p15:guide>
        <p15:guide id="5" orient="horz" pos="725">
          <p15:clr>
            <a:srgbClr val="A4A3A4"/>
          </p15:clr>
        </p15:guide>
        <p15:guide id="6" orient="horz" pos="4309">
          <p15:clr>
            <a:srgbClr val="A4A3A4"/>
          </p15:clr>
        </p15:guide>
        <p15:guide id="7" orient="horz" pos="4581">
          <p15:clr>
            <a:srgbClr val="A4A3A4"/>
          </p15:clr>
        </p15:guide>
        <p15:guide id="8" orient="horz" pos="816">
          <p15:clr>
            <a:srgbClr val="A4A3A4"/>
          </p15:clr>
        </p15:guide>
        <p15:guide id="9" orient="horz" pos="1292">
          <p15:clr>
            <a:srgbClr val="A4A3A4"/>
          </p15:clr>
        </p15:guide>
        <p15:guide id="10" pos="4025">
          <p15:clr>
            <a:srgbClr val="A4A3A4"/>
          </p15:clr>
        </p15:guide>
        <p15:guide id="11" orient="horz" pos="2336">
          <p15:clr>
            <a:srgbClr val="A4A3A4"/>
          </p15:clr>
        </p15:guide>
        <p15:guide id="12">
          <p15:clr>
            <a:srgbClr val="A4A3A4"/>
          </p15:clr>
        </p15:guide>
        <p15:guide id="13" pos="6724">
          <p15:clr>
            <a:srgbClr val="A4A3A4"/>
          </p15:clr>
        </p15:guide>
        <p15:guide id="14" pos="623">
          <p15:clr>
            <a:srgbClr val="A4A3A4"/>
          </p15:clr>
        </p15:guide>
        <p15:guide id="15" pos="6202">
          <p15:clr>
            <a:srgbClr val="A4A3A4"/>
          </p15:clr>
        </p15:guide>
      </p15:sldGuideLst>
    </p:ext>
    <p:ext uri="GoogleSlidesCustomDataVersion2">
      <go:slidesCustomData xmlns:go="http://customooxmlschemas.google.com/" r:id="rId29" roundtripDataSignature="AMtx7mhvff/VYWUd7P+GbEJ0aDG5+3TM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E895D6B-4C16-496D-9E07-C33BC7F116A5}">
  <a:tblStyle styleId="{8E895D6B-4C16-496D-9E07-C33BC7F116A5}" styleName="Table_0">
    <a:wholeTbl>
      <a:tcTxStyle b="off" i="off">
        <a:font>
          <a:latin typeface="Raleway"/>
          <a:ea typeface="Raleway"/>
          <a:cs typeface="Raleway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AEBEC"/>
          </a:solidFill>
        </a:fill>
      </a:tcStyle>
    </a:wholeTbl>
    <a:band1H>
      <a:tcTxStyle/>
      <a:tcStyle>
        <a:fill>
          <a:solidFill>
            <a:srgbClr val="D3D5D6"/>
          </a:solidFill>
        </a:fill>
      </a:tcStyle>
    </a:band1H>
    <a:band2H>
      <a:tcTxStyle/>
    </a:band2H>
    <a:band1V>
      <a:tcTxStyle/>
      <a:tcStyle>
        <a:fill>
          <a:solidFill>
            <a:srgbClr val="D3D5D6"/>
          </a:solidFill>
        </a:fill>
      </a:tcStyle>
    </a:band1V>
    <a:band2V>
      <a:tcTxStyle/>
    </a:band2V>
    <a:lastCol>
      <a:tcTxStyle b="on" i="off">
        <a:font>
          <a:latin typeface="Raleway"/>
          <a:ea typeface="Raleway"/>
          <a:cs typeface="Raleway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Raleway"/>
          <a:ea typeface="Raleway"/>
          <a:cs typeface="Raleway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Raleway"/>
          <a:ea typeface="Raleway"/>
          <a:cs typeface="Raleway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Raleway"/>
          <a:ea typeface="Raleway"/>
          <a:cs typeface="Raleway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/>
        <p:guide pos="238"/>
        <p:guide pos="6520"/>
        <p:guide pos="521" orient="horz"/>
        <p:guide pos="725" orient="horz"/>
        <p:guide pos="4309" orient="horz"/>
        <p:guide pos="4581" orient="horz"/>
        <p:guide pos="816" orient="horz"/>
        <p:guide pos="1292" orient="horz"/>
        <p:guide pos="4025"/>
        <p:guide pos="2336" orient="horz"/>
        <p:guide/>
        <p:guide pos="6724"/>
        <p:guide pos="623"/>
        <p:guide pos="620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962400" cy="344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180013" y="0"/>
            <a:ext cx="3962400" cy="344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0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" name="Google Shape;302;p10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0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1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" name="Google Shape;311;p11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1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2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p12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12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3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0" name="Google Shape;330;p13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13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4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14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4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5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8" name="Google Shape;348;p15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15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16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p16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16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7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6" name="Google Shape;366;p17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17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8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4" name="Google Shape;374;p18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18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3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:notes"/>
          <p:cNvSpPr/>
          <p:nvPr>
            <p:ph idx="2" type="sldImg"/>
          </p:nvPr>
        </p:nvSpPr>
        <p:spPr>
          <a:xfrm>
            <a:off x="3341688" y="849313"/>
            <a:ext cx="3244850" cy="229393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4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4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5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p5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5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6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p6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6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7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7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7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8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p8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8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9:notes"/>
          <p:cNvSpPr/>
          <p:nvPr>
            <p:ph idx="2" type="sldImg"/>
          </p:nvPr>
        </p:nvSpPr>
        <p:spPr>
          <a:xfrm>
            <a:off x="2935288" y="857250"/>
            <a:ext cx="3273425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9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9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ложка">
  <p:cSld name="Обложка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>
            <p:ph idx="2" type="pic"/>
          </p:nvPr>
        </p:nvSpPr>
        <p:spPr>
          <a:xfrm>
            <a:off x="3973200" y="2801658"/>
            <a:ext cx="6718614" cy="4758021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7" name="Google Shape;17;p20"/>
          <p:cNvGrpSpPr/>
          <p:nvPr/>
        </p:nvGrpSpPr>
        <p:grpSpPr>
          <a:xfrm>
            <a:off x="371762" y="502084"/>
            <a:ext cx="3091111" cy="1501079"/>
            <a:chOff x="349458" y="734131"/>
            <a:chExt cx="3091111" cy="1501079"/>
          </a:xfrm>
        </p:grpSpPr>
        <p:sp>
          <p:nvSpPr>
            <p:cNvPr id="18" name="Google Shape;18;p20"/>
            <p:cNvSpPr/>
            <p:nvPr/>
          </p:nvSpPr>
          <p:spPr>
            <a:xfrm>
              <a:off x="349458" y="1178895"/>
              <a:ext cx="408230" cy="560721"/>
            </a:xfrm>
            <a:custGeom>
              <a:rect b="b" l="l" r="r" t="t"/>
              <a:pathLst>
                <a:path extrusionOk="0" h="353" w="257">
                  <a:moveTo>
                    <a:pt x="70" y="53"/>
                  </a:moveTo>
                  <a:lnTo>
                    <a:pt x="70" y="190"/>
                  </a:lnTo>
                  <a:lnTo>
                    <a:pt x="106" y="190"/>
                  </a:lnTo>
                  <a:lnTo>
                    <a:pt x="137" y="186"/>
                  </a:lnTo>
                  <a:lnTo>
                    <a:pt x="159" y="177"/>
                  </a:lnTo>
                  <a:lnTo>
                    <a:pt x="176" y="163"/>
                  </a:lnTo>
                  <a:lnTo>
                    <a:pt x="184" y="145"/>
                  </a:lnTo>
                  <a:lnTo>
                    <a:pt x="188" y="122"/>
                  </a:lnTo>
                  <a:lnTo>
                    <a:pt x="186" y="98"/>
                  </a:lnTo>
                  <a:lnTo>
                    <a:pt x="178" y="79"/>
                  </a:lnTo>
                  <a:lnTo>
                    <a:pt x="163" y="65"/>
                  </a:lnTo>
                  <a:lnTo>
                    <a:pt x="145" y="57"/>
                  </a:lnTo>
                  <a:lnTo>
                    <a:pt x="119" y="53"/>
                  </a:lnTo>
                  <a:lnTo>
                    <a:pt x="70" y="53"/>
                  </a:lnTo>
                  <a:close/>
                  <a:moveTo>
                    <a:pt x="0" y="0"/>
                  </a:moveTo>
                  <a:lnTo>
                    <a:pt x="131" y="0"/>
                  </a:lnTo>
                  <a:lnTo>
                    <a:pt x="166" y="2"/>
                  </a:lnTo>
                  <a:lnTo>
                    <a:pt x="196" y="12"/>
                  </a:lnTo>
                  <a:lnTo>
                    <a:pt x="223" y="30"/>
                  </a:lnTo>
                  <a:lnTo>
                    <a:pt x="241" y="55"/>
                  </a:lnTo>
                  <a:lnTo>
                    <a:pt x="253" y="84"/>
                  </a:lnTo>
                  <a:lnTo>
                    <a:pt x="257" y="120"/>
                  </a:lnTo>
                  <a:lnTo>
                    <a:pt x="255" y="147"/>
                  </a:lnTo>
                  <a:lnTo>
                    <a:pt x="245" y="173"/>
                  </a:lnTo>
                  <a:lnTo>
                    <a:pt x="229" y="196"/>
                  </a:lnTo>
                  <a:lnTo>
                    <a:pt x="208" y="216"/>
                  </a:lnTo>
                  <a:lnTo>
                    <a:pt x="180" y="230"/>
                  </a:lnTo>
                  <a:lnTo>
                    <a:pt x="145" y="239"/>
                  </a:lnTo>
                  <a:lnTo>
                    <a:pt x="104" y="243"/>
                  </a:lnTo>
                  <a:lnTo>
                    <a:pt x="70" y="243"/>
                  </a:lnTo>
                  <a:lnTo>
                    <a:pt x="70" y="353"/>
                  </a:lnTo>
                  <a:lnTo>
                    <a:pt x="0" y="3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9" name="Google Shape;19;p20"/>
            <p:cNvSpPr/>
            <p:nvPr/>
          </p:nvSpPr>
          <p:spPr>
            <a:xfrm>
              <a:off x="1374004" y="1169365"/>
              <a:ext cx="473356" cy="579782"/>
            </a:xfrm>
            <a:custGeom>
              <a:rect b="b" l="l" r="r" t="t"/>
              <a:pathLst>
                <a:path extrusionOk="0" h="365" w="298">
                  <a:moveTo>
                    <a:pt x="190" y="0"/>
                  </a:moveTo>
                  <a:lnTo>
                    <a:pt x="228" y="2"/>
                  </a:lnTo>
                  <a:lnTo>
                    <a:pt x="257" y="6"/>
                  </a:lnTo>
                  <a:lnTo>
                    <a:pt x="279" y="14"/>
                  </a:lnTo>
                  <a:lnTo>
                    <a:pt x="298" y="20"/>
                  </a:lnTo>
                  <a:lnTo>
                    <a:pt x="279" y="71"/>
                  </a:lnTo>
                  <a:lnTo>
                    <a:pt x="261" y="65"/>
                  </a:lnTo>
                  <a:lnTo>
                    <a:pt x="241" y="61"/>
                  </a:lnTo>
                  <a:lnTo>
                    <a:pt x="218" y="59"/>
                  </a:lnTo>
                  <a:lnTo>
                    <a:pt x="192" y="57"/>
                  </a:lnTo>
                  <a:lnTo>
                    <a:pt x="163" y="59"/>
                  </a:lnTo>
                  <a:lnTo>
                    <a:pt x="136" y="67"/>
                  </a:lnTo>
                  <a:lnTo>
                    <a:pt x="114" y="77"/>
                  </a:lnTo>
                  <a:lnTo>
                    <a:pt x="96" y="96"/>
                  </a:lnTo>
                  <a:lnTo>
                    <a:pt x="81" y="118"/>
                  </a:lnTo>
                  <a:lnTo>
                    <a:pt x="73" y="147"/>
                  </a:lnTo>
                  <a:lnTo>
                    <a:pt x="71" y="179"/>
                  </a:lnTo>
                  <a:lnTo>
                    <a:pt x="73" y="214"/>
                  </a:lnTo>
                  <a:lnTo>
                    <a:pt x="83" y="243"/>
                  </a:lnTo>
                  <a:lnTo>
                    <a:pt x="98" y="267"/>
                  </a:lnTo>
                  <a:lnTo>
                    <a:pt x="118" y="283"/>
                  </a:lnTo>
                  <a:lnTo>
                    <a:pt x="143" y="298"/>
                  </a:lnTo>
                  <a:lnTo>
                    <a:pt x="169" y="306"/>
                  </a:lnTo>
                  <a:lnTo>
                    <a:pt x="200" y="308"/>
                  </a:lnTo>
                  <a:lnTo>
                    <a:pt x="232" y="306"/>
                  </a:lnTo>
                  <a:lnTo>
                    <a:pt x="259" y="302"/>
                  </a:lnTo>
                  <a:lnTo>
                    <a:pt x="283" y="296"/>
                  </a:lnTo>
                  <a:lnTo>
                    <a:pt x="298" y="349"/>
                  </a:lnTo>
                  <a:lnTo>
                    <a:pt x="277" y="355"/>
                  </a:lnTo>
                  <a:lnTo>
                    <a:pt x="255" y="361"/>
                  </a:lnTo>
                  <a:lnTo>
                    <a:pt x="226" y="363"/>
                  </a:lnTo>
                  <a:lnTo>
                    <a:pt x="192" y="365"/>
                  </a:lnTo>
                  <a:lnTo>
                    <a:pt x="143" y="361"/>
                  </a:lnTo>
                  <a:lnTo>
                    <a:pt x="100" y="349"/>
                  </a:lnTo>
                  <a:lnTo>
                    <a:pt x="63" y="330"/>
                  </a:lnTo>
                  <a:lnTo>
                    <a:pt x="37" y="302"/>
                  </a:lnTo>
                  <a:lnTo>
                    <a:pt x="16" y="269"/>
                  </a:lnTo>
                  <a:lnTo>
                    <a:pt x="4" y="230"/>
                  </a:lnTo>
                  <a:lnTo>
                    <a:pt x="0" y="185"/>
                  </a:lnTo>
                  <a:lnTo>
                    <a:pt x="4" y="136"/>
                  </a:lnTo>
                  <a:lnTo>
                    <a:pt x="16" y="96"/>
                  </a:lnTo>
                  <a:lnTo>
                    <a:pt x="37" y="63"/>
                  </a:lnTo>
                  <a:lnTo>
                    <a:pt x="63" y="34"/>
                  </a:lnTo>
                  <a:lnTo>
                    <a:pt x="98" y="16"/>
                  </a:lnTo>
                  <a:lnTo>
                    <a:pt x="141" y="4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0" name="Google Shape;20;p20"/>
            <p:cNvSpPr/>
            <p:nvPr/>
          </p:nvSpPr>
          <p:spPr>
            <a:xfrm>
              <a:off x="865702" y="734131"/>
              <a:ext cx="468591" cy="1448660"/>
            </a:xfrm>
            <a:custGeom>
              <a:rect b="b" l="l" r="r" t="t"/>
              <a:pathLst>
                <a:path extrusionOk="0" h="912" w="295">
                  <a:moveTo>
                    <a:pt x="34" y="464"/>
                  </a:moveTo>
                  <a:lnTo>
                    <a:pt x="36" y="464"/>
                  </a:lnTo>
                  <a:lnTo>
                    <a:pt x="38" y="466"/>
                  </a:lnTo>
                  <a:lnTo>
                    <a:pt x="40" y="468"/>
                  </a:lnTo>
                  <a:lnTo>
                    <a:pt x="42" y="472"/>
                  </a:lnTo>
                  <a:lnTo>
                    <a:pt x="47" y="476"/>
                  </a:lnTo>
                  <a:lnTo>
                    <a:pt x="51" y="480"/>
                  </a:lnTo>
                  <a:lnTo>
                    <a:pt x="55" y="484"/>
                  </a:lnTo>
                  <a:lnTo>
                    <a:pt x="59" y="490"/>
                  </a:lnTo>
                  <a:lnTo>
                    <a:pt x="63" y="494"/>
                  </a:lnTo>
                  <a:lnTo>
                    <a:pt x="65" y="496"/>
                  </a:lnTo>
                  <a:lnTo>
                    <a:pt x="67" y="498"/>
                  </a:lnTo>
                  <a:lnTo>
                    <a:pt x="67" y="500"/>
                  </a:lnTo>
                  <a:lnTo>
                    <a:pt x="69" y="502"/>
                  </a:lnTo>
                  <a:lnTo>
                    <a:pt x="69" y="906"/>
                  </a:lnTo>
                  <a:lnTo>
                    <a:pt x="67" y="910"/>
                  </a:lnTo>
                  <a:lnTo>
                    <a:pt x="65" y="912"/>
                  </a:lnTo>
                  <a:lnTo>
                    <a:pt x="63" y="912"/>
                  </a:lnTo>
                  <a:lnTo>
                    <a:pt x="6" y="912"/>
                  </a:lnTo>
                  <a:lnTo>
                    <a:pt x="4" y="912"/>
                  </a:lnTo>
                  <a:lnTo>
                    <a:pt x="2" y="910"/>
                  </a:lnTo>
                  <a:lnTo>
                    <a:pt x="0" y="906"/>
                  </a:lnTo>
                  <a:lnTo>
                    <a:pt x="0" y="502"/>
                  </a:lnTo>
                  <a:lnTo>
                    <a:pt x="2" y="498"/>
                  </a:lnTo>
                  <a:lnTo>
                    <a:pt x="2" y="496"/>
                  </a:lnTo>
                  <a:lnTo>
                    <a:pt x="4" y="496"/>
                  </a:lnTo>
                  <a:lnTo>
                    <a:pt x="6" y="492"/>
                  </a:lnTo>
                  <a:lnTo>
                    <a:pt x="10" y="488"/>
                  </a:lnTo>
                  <a:lnTo>
                    <a:pt x="14" y="484"/>
                  </a:lnTo>
                  <a:lnTo>
                    <a:pt x="18" y="480"/>
                  </a:lnTo>
                  <a:lnTo>
                    <a:pt x="22" y="474"/>
                  </a:lnTo>
                  <a:lnTo>
                    <a:pt x="26" y="470"/>
                  </a:lnTo>
                  <a:lnTo>
                    <a:pt x="28" y="468"/>
                  </a:lnTo>
                  <a:lnTo>
                    <a:pt x="30" y="466"/>
                  </a:lnTo>
                  <a:lnTo>
                    <a:pt x="32" y="464"/>
                  </a:lnTo>
                  <a:lnTo>
                    <a:pt x="34" y="464"/>
                  </a:lnTo>
                  <a:close/>
                  <a:moveTo>
                    <a:pt x="226" y="280"/>
                  </a:moveTo>
                  <a:lnTo>
                    <a:pt x="289" y="280"/>
                  </a:lnTo>
                  <a:lnTo>
                    <a:pt x="293" y="280"/>
                  </a:lnTo>
                  <a:lnTo>
                    <a:pt x="295" y="282"/>
                  </a:lnTo>
                  <a:lnTo>
                    <a:pt x="295" y="284"/>
                  </a:lnTo>
                  <a:lnTo>
                    <a:pt x="295" y="286"/>
                  </a:lnTo>
                  <a:lnTo>
                    <a:pt x="293" y="288"/>
                  </a:lnTo>
                  <a:lnTo>
                    <a:pt x="148" y="455"/>
                  </a:lnTo>
                  <a:lnTo>
                    <a:pt x="293" y="623"/>
                  </a:lnTo>
                  <a:lnTo>
                    <a:pt x="295" y="625"/>
                  </a:lnTo>
                  <a:lnTo>
                    <a:pt x="295" y="627"/>
                  </a:lnTo>
                  <a:lnTo>
                    <a:pt x="295" y="631"/>
                  </a:lnTo>
                  <a:lnTo>
                    <a:pt x="293" y="633"/>
                  </a:lnTo>
                  <a:lnTo>
                    <a:pt x="289" y="633"/>
                  </a:lnTo>
                  <a:lnTo>
                    <a:pt x="226" y="633"/>
                  </a:lnTo>
                  <a:lnTo>
                    <a:pt x="224" y="633"/>
                  </a:lnTo>
                  <a:lnTo>
                    <a:pt x="222" y="631"/>
                  </a:lnTo>
                  <a:lnTo>
                    <a:pt x="222" y="631"/>
                  </a:lnTo>
                  <a:lnTo>
                    <a:pt x="73" y="459"/>
                  </a:lnTo>
                  <a:lnTo>
                    <a:pt x="73" y="459"/>
                  </a:lnTo>
                  <a:lnTo>
                    <a:pt x="71" y="459"/>
                  </a:lnTo>
                  <a:lnTo>
                    <a:pt x="71" y="459"/>
                  </a:lnTo>
                  <a:lnTo>
                    <a:pt x="71" y="455"/>
                  </a:lnTo>
                  <a:lnTo>
                    <a:pt x="71" y="453"/>
                  </a:lnTo>
                  <a:lnTo>
                    <a:pt x="71" y="453"/>
                  </a:lnTo>
                  <a:lnTo>
                    <a:pt x="73" y="453"/>
                  </a:lnTo>
                  <a:lnTo>
                    <a:pt x="73" y="451"/>
                  </a:lnTo>
                  <a:lnTo>
                    <a:pt x="222" y="282"/>
                  </a:lnTo>
                  <a:lnTo>
                    <a:pt x="222" y="282"/>
                  </a:lnTo>
                  <a:lnTo>
                    <a:pt x="224" y="280"/>
                  </a:lnTo>
                  <a:lnTo>
                    <a:pt x="226" y="280"/>
                  </a:lnTo>
                  <a:close/>
                  <a:moveTo>
                    <a:pt x="6" y="0"/>
                  </a:moveTo>
                  <a:lnTo>
                    <a:pt x="63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69" y="6"/>
                  </a:lnTo>
                  <a:lnTo>
                    <a:pt x="69" y="412"/>
                  </a:lnTo>
                  <a:lnTo>
                    <a:pt x="67" y="415"/>
                  </a:lnTo>
                  <a:lnTo>
                    <a:pt x="67" y="417"/>
                  </a:lnTo>
                  <a:lnTo>
                    <a:pt x="65" y="417"/>
                  </a:lnTo>
                  <a:lnTo>
                    <a:pt x="63" y="421"/>
                  </a:lnTo>
                  <a:lnTo>
                    <a:pt x="59" y="425"/>
                  </a:lnTo>
                  <a:lnTo>
                    <a:pt x="55" y="429"/>
                  </a:lnTo>
                  <a:lnTo>
                    <a:pt x="51" y="433"/>
                  </a:lnTo>
                  <a:lnTo>
                    <a:pt x="47" y="439"/>
                  </a:lnTo>
                  <a:lnTo>
                    <a:pt x="42" y="443"/>
                  </a:lnTo>
                  <a:lnTo>
                    <a:pt x="40" y="445"/>
                  </a:lnTo>
                  <a:lnTo>
                    <a:pt x="38" y="447"/>
                  </a:lnTo>
                  <a:lnTo>
                    <a:pt x="36" y="449"/>
                  </a:lnTo>
                  <a:lnTo>
                    <a:pt x="34" y="449"/>
                  </a:lnTo>
                  <a:lnTo>
                    <a:pt x="32" y="449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4" y="441"/>
                  </a:lnTo>
                  <a:lnTo>
                    <a:pt x="22" y="437"/>
                  </a:lnTo>
                  <a:lnTo>
                    <a:pt x="18" y="433"/>
                  </a:lnTo>
                  <a:lnTo>
                    <a:pt x="14" y="429"/>
                  </a:lnTo>
                  <a:lnTo>
                    <a:pt x="10" y="423"/>
                  </a:lnTo>
                  <a:lnTo>
                    <a:pt x="6" y="419"/>
                  </a:lnTo>
                  <a:lnTo>
                    <a:pt x="4" y="417"/>
                  </a:lnTo>
                  <a:lnTo>
                    <a:pt x="2" y="415"/>
                  </a:lnTo>
                  <a:lnTo>
                    <a:pt x="0" y="415"/>
                  </a:lnTo>
                  <a:lnTo>
                    <a:pt x="0" y="4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BBB2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1" name="Google Shape;21;p20"/>
            <p:cNvSpPr/>
            <p:nvPr/>
          </p:nvSpPr>
          <p:spPr>
            <a:xfrm>
              <a:off x="1256459" y="1950879"/>
              <a:ext cx="220794" cy="284331"/>
            </a:xfrm>
            <a:custGeom>
              <a:rect b="b" l="l" r="r" t="t"/>
              <a:pathLst>
                <a:path extrusionOk="0" h="179" w="139">
                  <a:moveTo>
                    <a:pt x="58" y="12"/>
                  </a:moveTo>
                  <a:lnTo>
                    <a:pt x="53" y="53"/>
                  </a:lnTo>
                  <a:lnTo>
                    <a:pt x="49" y="79"/>
                  </a:lnTo>
                  <a:lnTo>
                    <a:pt x="47" y="93"/>
                  </a:lnTo>
                  <a:lnTo>
                    <a:pt x="41" y="112"/>
                  </a:lnTo>
                  <a:lnTo>
                    <a:pt x="31" y="132"/>
                  </a:lnTo>
                  <a:lnTo>
                    <a:pt x="104" y="132"/>
                  </a:lnTo>
                  <a:lnTo>
                    <a:pt x="104" y="12"/>
                  </a:lnTo>
                  <a:lnTo>
                    <a:pt x="58" y="12"/>
                  </a:lnTo>
                  <a:close/>
                  <a:moveTo>
                    <a:pt x="43" y="0"/>
                  </a:moveTo>
                  <a:lnTo>
                    <a:pt x="121" y="0"/>
                  </a:lnTo>
                  <a:lnTo>
                    <a:pt x="121" y="132"/>
                  </a:lnTo>
                  <a:lnTo>
                    <a:pt x="139" y="132"/>
                  </a:lnTo>
                  <a:lnTo>
                    <a:pt x="139" y="179"/>
                  </a:lnTo>
                  <a:lnTo>
                    <a:pt x="123" y="179"/>
                  </a:lnTo>
                  <a:lnTo>
                    <a:pt x="123" y="146"/>
                  </a:lnTo>
                  <a:lnTo>
                    <a:pt x="17" y="146"/>
                  </a:lnTo>
                  <a:lnTo>
                    <a:pt x="17" y="179"/>
                  </a:lnTo>
                  <a:lnTo>
                    <a:pt x="0" y="179"/>
                  </a:lnTo>
                  <a:lnTo>
                    <a:pt x="0" y="132"/>
                  </a:lnTo>
                  <a:lnTo>
                    <a:pt x="13" y="132"/>
                  </a:lnTo>
                  <a:lnTo>
                    <a:pt x="23" y="112"/>
                  </a:lnTo>
                  <a:lnTo>
                    <a:pt x="31" y="93"/>
                  </a:lnTo>
                  <a:lnTo>
                    <a:pt x="33" y="81"/>
                  </a:lnTo>
                  <a:lnTo>
                    <a:pt x="37" y="59"/>
                  </a:lnTo>
                  <a:lnTo>
                    <a:pt x="41" y="3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2" name="Google Shape;22;p20"/>
            <p:cNvSpPr/>
            <p:nvPr/>
          </p:nvSpPr>
          <p:spPr>
            <a:xfrm>
              <a:off x="1505844" y="1998532"/>
              <a:ext cx="149314" cy="189025"/>
            </a:xfrm>
            <a:custGeom>
              <a:rect b="b" l="l" r="r" t="t"/>
              <a:pathLst>
                <a:path extrusionOk="0" h="119" w="94">
                  <a:moveTo>
                    <a:pt x="49" y="12"/>
                  </a:moveTo>
                  <a:lnTo>
                    <a:pt x="35" y="16"/>
                  </a:lnTo>
                  <a:lnTo>
                    <a:pt x="23" y="29"/>
                  </a:lnTo>
                  <a:lnTo>
                    <a:pt x="19" y="51"/>
                  </a:lnTo>
                  <a:lnTo>
                    <a:pt x="76" y="51"/>
                  </a:lnTo>
                  <a:lnTo>
                    <a:pt x="74" y="35"/>
                  </a:lnTo>
                  <a:lnTo>
                    <a:pt x="70" y="23"/>
                  </a:lnTo>
                  <a:lnTo>
                    <a:pt x="62" y="14"/>
                  </a:lnTo>
                  <a:lnTo>
                    <a:pt x="49" y="12"/>
                  </a:lnTo>
                  <a:close/>
                  <a:moveTo>
                    <a:pt x="51" y="0"/>
                  </a:moveTo>
                  <a:lnTo>
                    <a:pt x="70" y="2"/>
                  </a:lnTo>
                  <a:lnTo>
                    <a:pt x="84" y="14"/>
                  </a:lnTo>
                  <a:lnTo>
                    <a:pt x="90" y="31"/>
                  </a:lnTo>
                  <a:lnTo>
                    <a:pt x="94" y="57"/>
                  </a:lnTo>
                  <a:lnTo>
                    <a:pt x="94" y="63"/>
                  </a:lnTo>
                  <a:lnTo>
                    <a:pt x="19" y="63"/>
                  </a:lnTo>
                  <a:lnTo>
                    <a:pt x="21" y="82"/>
                  </a:lnTo>
                  <a:lnTo>
                    <a:pt x="27" y="94"/>
                  </a:lnTo>
                  <a:lnTo>
                    <a:pt x="35" y="100"/>
                  </a:lnTo>
                  <a:lnTo>
                    <a:pt x="47" y="104"/>
                  </a:lnTo>
                  <a:lnTo>
                    <a:pt x="60" y="104"/>
                  </a:lnTo>
                  <a:lnTo>
                    <a:pt x="66" y="104"/>
                  </a:lnTo>
                  <a:lnTo>
                    <a:pt x="72" y="104"/>
                  </a:lnTo>
                  <a:lnTo>
                    <a:pt x="78" y="102"/>
                  </a:lnTo>
                  <a:lnTo>
                    <a:pt x="84" y="102"/>
                  </a:lnTo>
                  <a:lnTo>
                    <a:pt x="88" y="100"/>
                  </a:lnTo>
                  <a:lnTo>
                    <a:pt x="92" y="114"/>
                  </a:lnTo>
                  <a:lnTo>
                    <a:pt x="84" y="116"/>
                  </a:lnTo>
                  <a:lnTo>
                    <a:pt x="72" y="119"/>
                  </a:lnTo>
                  <a:lnTo>
                    <a:pt x="56" y="119"/>
                  </a:lnTo>
                  <a:lnTo>
                    <a:pt x="37" y="119"/>
                  </a:lnTo>
                  <a:lnTo>
                    <a:pt x="21" y="112"/>
                  </a:lnTo>
                  <a:lnTo>
                    <a:pt x="11" y="100"/>
                  </a:lnTo>
                  <a:lnTo>
                    <a:pt x="5" y="84"/>
                  </a:lnTo>
                  <a:lnTo>
                    <a:pt x="0" y="61"/>
                  </a:lnTo>
                  <a:lnTo>
                    <a:pt x="5" y="37"/>
                  </a:lnTo>
                  <a:lnTo>
                    <a:pt x="11" y="21"/>
                  </a:lnTo>
                  <a:lnTo>
                    <a:pt x="21" y="8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3" name="Google Shape;23;p20"/>
            <p:cNvSpPr/>
            <p:nvPr/>
          </p:nvSpPr>
          <p:spPr>
            <a:xfrm>
              <a:off x="1701223" y="2001709"/>
              <a:ext cx="136606" cy="181083"/>
            </a:xfrm>
            <a:custGeom>
              <a:rect b="b" l="l" r="r" t="t"/>
              <a:pathLst>
                <a:path extrusionOk="0" h="114" w="86">
                  <a:moveTo>
                    <a:pt x="16" y="61"/>
                  </a:moveTo>
                  <a:lnTo>
                    <a:pt x="16" y="102"/>
                  </a:lnTo>
                  <a:lnTo>
                    <a:pt x="41" y="102"/>
                  </a:lnTo>
                  <a:lnTo>
                    <a:pt x="47" y="100"/>
                  </a:lnTo>
                  <a:lnTo>
                    <a:pt x="53" y="100"/>
                  </a:lnTo>
                  <a:lnTo>
                    <a:pt x="57" y="98"/>
                  </a:lnTo>
                  <a:lnTo>
                    <a:pt x="63" y="96"/>
                  </a:lnTo>
                  <a:lnTo>
                    <a:pt x="65" y="92"/>
                  </a:lnTo>
                  <a:lnTo>
                    <a:pt x="67" y="88"/>
                  </a:lnTo>
                  <a:lnTo>
                    <a:pt x="69" y="82"/>
                  </a:lnTo>
                  <a:lnTo>
                    <a:pt x="65" y="70"/>
                  </a:lnTo>
                  <a:lnTo>
                    <a:pt x="53" y="63"/>
                  </a:lnTo>
                  <a:lnTo>
                    <a:pt x="37" y="61"/>
                  </a:lnTo>
                  <a:lnTo>
                    <a:pt x="16" y="61"/>
                  </a:lnTo>
                  <a:close/>
                  <a:moveTo>
                    <a:pt x="16" y="14"/>
                  </a:moveTo>
                  <a:lnTo>
                    <a:pt x="16" y="49"/>
                  </a:lnTo>
                  <a:lnTo>
                    <a:pt x="41" y="49"/>
                  </a:lnTo>
                  <a:lnTo>
                    <a:pt x="49" y="49"/>
                  </a:lnTo>
                  <a:lnTo>
                    <a:pt x="55" y="47"/>
                  </a:lnTo>
                  <a:lnTo>
                    <a:pt x="59" y="43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3" y="25"/>
                  </a:lnTo>
                  <a:lnTo>
                    <a:pt x="61" y="21"/>
                  </a:lnTo>
                  <a:lnTo>
                    <a:pt x="57" y="19"/>
                  </a:lnTo>
                  <a:lnTo>
                    <a:pt x="51" y="17"/>
                  </a:lnTo>
                  <a:lnTo>
                    <a:pt x="45" y="14"/>
                  </a:lnTo>
                  <a:lnTo>
                    <a:pt x="37" y="14"/>
                  </a:lnTo>
                  <a:lnTo>
                    <a:pt x="16" y="14"/>
                  </a:lnTo>
                  <a:close/>
                  <a:moveTo>
                    <a:pt x="0" y="0"/>
                  </a:moveTo>
                  <a:lnTo>
                    <a:pt x="41" y="0"/>
                  </a:lnTo>
                  <a:lnTo>
                    <a:pt x="63" y="4"/>
                  </a:lnTo>
                  <a:lnTo>
                    <a:pt x="75" y="14"/>
                  </a:lnTo>
                  <a:lnTo>
                    <a:pt x="79" y="29"/>
                  </a:lnTo>
                  <a:lnTo>
                    <a:pt x="79" y="37"/>
                  </a:lnTo>
                  <a:lnTo>
                    <a:pt x="75" y="45"/>
                  </a:lnTo>
                  <a:lnTo>
                    <a:pt x="69" y="51"/>
                  </a:lnTo>
                  <a:lnTo>
                    <a:pt x="63" y="55"/>
                  </a:lnTo>
                  <a:lnTo>
                    <a:pt x="69" y="55"/>
                  </a:lnTo>
                  <a:lnTo>
                    <a:pt x="75" y="59"/>
                  </a:lnTo>
                  <a:lnTo>
                    <a:pt x="79" y="63"/>
                  </a:lnTo>
                  <a:lnTo>
                    <a:pt x="83" y="68"/>
                  </a:lnTo>
                  <a:lnTo>
                    <a:pt x="86" y="74"/>
                  </a:lnTo>
                  <a:lnTo>
                    <a:pt x="86" y="82"/>
                  </a:lnTo>
                  <a:lnTo>
                    <a:pt x="83" y="96"/>
                  </a:lnTo>
                  <a:lnTo>
                    <a:pt x="75" y="106"/>
                  </a:lnTo>
                  <a:lnTo>
                    <a:pt x="61" y="112"/>
                  </a:lnTo>
                  <a:lnTo>
                    <a:pt x="4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4" name="Google Shape;24;p20"/>
            <p:cNvSpPr/>
            <p:nvPr/>
          </p:nvSpPr>
          <p:spPr>
            <a:xfrm>
              <a:off x="1875952" y="1998532"/>
              <a:ext cx="146137" cy="189025"/>
            </a:xfrm>
            <a:custGeom>
              <a:rect b="b" l="l" r="r" t="t"/>
              <a:pathLst>
                <a:path extrusionOk="0" h="119" w="92">
                  <a:moveTo>
                    <a:pt x="47" y="12"/>
                  </a:moveTo>
                  <a:lnTo>
                    <a:pt x="33" y="16"/>
                  </a:lnTo>
                  <a:lnTo>
                    <a:pt x="20" y="29"/>
                  </a:lnTo>
                  <a:lnTo>
                    <a:pt x="16" y="51"/>
                  </a:lnTo>
                  <a:lnTo>
                    <a:pt x="73" y="51"/>
                  </a:lnTo>
                  <a:lnTo>
                    <a:pt x="73" y="35"/>
                  </a:lnTo>
                  <a:lnTo>
                    <a:pt x="67" y="23"/>
                  </a:lnTo>
                  <a:lnTo>
                    <a:pt x="59" y="14"/>
                  </a:lnTo>
                  <a:lnTo>
                    <a:pt x="47" y="12"/>
                  </a:lnTo>
                  <a:close/>
                  <a:moveTo>
                    <a:pt x="51" y="0"/>
                  </a:moveTo>
                  <a:lnTo>
                    <a:pt x="69" y="2"/>
                  </a:lnTo>
                  <a:lnTo>
                    <a:pt x="82" y="14"/>
                  </a:lnTo>
                  <a:lnTo>
                    <a:pt x="90" y="31"/>
                  </a:lnTo>
                  <a:lnTo>
                    <a:pt x="92" y="57"/>
                  </a:lnTo>
                  <a:lnTo>
                    <a:pt x="92" y="63"/>
                  </a:lnTo>
                  <a:lnTo>
                    <a:pt x="16" y="63"/>
                  </a:lnTo>
                  <a:lnTo>
                    <a:pt x="18" y="82"/>
                  </a:lnTo>
                  <a:lnTo>
                    <a:pt x="24" y="94"/>
                  </a:lnTo>
                  <a:lnTo>
                    <a:pt x="33" y="100"/>
                  </a:lnTo>
                  <a:lnTo>
                    <a:pt x="45" y="104"/>
                  </a:lnTo>
                  <a:lnTo>
                    <a:pt x="57" y="104"/>
                  </a:lnTo>
                  <a:lnTo>
                    <a:pt x="63" y="104"/>
                  </a:lnTo>
                  <a:lnTo>
                    <a:pt x="69" y="104"/>
                  </a:lnTo>
                  <a:lnTo>
                    <a:pt x="77" y="102"/>
                  </a:lnTo>
                  <a:lnTo>
                    <a:pt x="82" y="102"/>
                  </a:lnTo>
                  <a:lnTo>
                    <a:pt x="86" y="100"/>
                  </a:lnTo>
                  <a:lnTo>
                    <a:pt x="90" y="114"/>
                  </a:lnTo>
                  <a:lnTo>
                    <a:pt x="82" y="116"/>
                  </a:lnTo>
                  <a:lnTo>
                    <a:pt x="69" y="119"/>
                  </a:lnTo>
                  <a:lnTo>
                    <a:pt x="53" y="119"/>
                  </a:lnTo>
                  <a:lnTo>
                    <a:pt x="35" y="119"/>
                  </a:lnTo>
                  <a:lnTo>
                    <a:pt x="20" y="112"/>
                  </a:lnTo>
                  <a:lnTo>
                    <a:pt x="8" y="100"/>
                  </a:lnTo>
                  <a:lnTo>
                    <a:pt x="2" y="84"/>
                  </a:lnTo>
                  <a:lnTo>
                    <a:pt x="0" y="61"/>
                  </a:lnTo>
                  <a:lnTo>
                    <a:pt x="2" y="37"/>
                  </a:lnTo>
                  <a:lnTo>
                    <a:pt x="8" y="21"/>
                  </a:lnTo>
                  <a:lnTo>
                    <a:pt x="20" y="8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5" name="Google Shape;25;p20"/>
            <p:cNvSpPr/>
            <p:nvPr/>
          </p:nvSpPr>
          <p:spPr>
            <a:xfrm>
              <a:off x="2037973" y="2001709"/>
              <a:ext cx="162021" cy="189025"/>
            </a:xfrm>
            <a:custGeom>
              <a:rect b="b" l="l" r="r" t="t"/>
              <a:pathLst>
                <a:path extrusionOk="0" h="119" w="102">
                  <a:moveTo>
                    <a:pt x="35" y="0"/>
                  </a:moveTo>
                  <a:lnTo>
                    <a:pt x="102" y="0"/>
                  </a:lnTo>
                  <a:lnTo>
                    <a:pt x="102" y="114"/>
                  </a:lnTo>
                  <a:lnTo>
                    <a:pt x="86" y="114"/>
                  </a:lnTo>
                  <a:lnTo>
                    <a:pt x="86" y="14"/>
                  </a:lnTo>
                  <a:lnTo>
                    <a:pt x="49" y="14"/>
                  </a:lnTo>
                  <a:lnTo>
                    <a:pt x="47" y="49"/>
                  </a:lnTo>
                  <a:lnTo>
                    <a:pt x="41" y="76"/>
                  </a:lnTo>
                  <a:lnTo>
                    <a:pt x="35" y="96"/>
                  </a:lnTo>
                  <a:lnTo>
                    <a:pt x="31" y="102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6" y="119"/>
                  </a:lnTo>
                  <a:lnTo>
                    <a:pt x="0" y="104"/>
                  </a:lnTo>
                  <a:lnTo>
                    <a:pt x="6" y="102"/>
                  </a:lnTo>
                  <a:lnTo>
                    <a:pt x="12" y="98"/>
                  </a:lnTo>
                  <a:lnTo>
                    <a:pt x="18" y="92"/>
                  </a:lnTo>
                  <a:lnTo>
                    <a:pt x="22" y="86"/>
                  </a:lnTo>
                  <a:lnTo>
                    <a:pt x="29" y="68"/>
                  </a:lnTo>
                  <a:lnTo>
                    <a:pt x="33" y="37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6" name="Google Shape;26;p20"/>
            <p:cNvSpPr/>
            <p:nvPr/>
          </p:nvSpPr>
          <p:spPr>
            <a:xfrm>
              <a:off x="2252413" y="1998532"/>
              <a:ext cx="162021" cy="189025"/>
            </a:xfrm>
            <a:custGeom>
              <a:rect b="b" l="l" r="r" t="t"/>
              <a:pathLst>
                <a:path extrusionOk="0" h="119" w="102">
                  <a:moveTo>
                    <a:pt x="51" y="12"/>
                  </a:moveTo>
                  <a:lnTo>
                    <a:pt x="36" y="16"/>
                  </a:lnTo>
                  <a:lnTo>
                    <a:pt x="26" y="23"/>
                  </a:lnTo>
                  <a:lnTo>
                    <a:pt x="20" y="35"/>
                  </a:lnTo>
                  <a:lnTo>
                    <a:pt x="16" y="47"/>
                  </a:lnTo>
                  <a:lnTo>
                    <a:pt x="16" y="59"/>
                  </a:lnTo>
                  <a:lnTo>
                    <a:pt x="18" y="78"/>
                  </a:lnTo>
                  <a:lnTo>
                    <a:pt x="24" y="92"/>
                  </a:lnTo>
                  <a:lnTo>
                    <a:pt x="34" y="102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65" y="102"/>
                  </a:lnTo>
                  <a:lnTo>
                    <a:pt x="75" y="96"/>
                  </a:lnTo>
                  <a:lnTo>
                    <a:pt x="81" y="86"/>
                  </a:lnTo>
                  <a:lnTo>
                    <a:pt x="85" y="74"/>
                  </a:lnTo>
                  <a:lnTo>
                    <a:pt x="85" y="59"/>
                  </a:lnTo>
                  <a:lnTo>
                    <a:pt x="85" y="47"/>
                  </a:lnTo>
                  <a:lnTo>
                    <a:pt x="81" y="35"/>
                  </a:lnTo>
                  <a:lnTo>
                    <a:pt x="75" y="23"/>
                  </a:lnTo>
                  <a:lnTo>
                    <a:pt x="65" y="16"/>
                  </a:lnTo>
                  <a:lnTo>
                    <a:pt x="51" y="12"/>
                  </a:lnTo>
                  <a:close/>
                  <a:moveTo>
                    <a:pt x="51" y="0"/>
                  </a:moveTo>
                  <a:lnTo>
                    <a:pt x="73" y="4"/>
                  </a:lnTo>
                  <a:lnTo>
                    <a:pt x="89" y="14"/>
                  </a:lnTo>
                  <a:lnTo>
                    <a:pt x="100" y="35"/>
                  </a:lnTo>
                  <a:lnTo>
                    <a:pt x="102" y="59"/>
                  </a:lnTo>
                  <a:lnTo>
                    <a:pt x="97" y="86"/>
                  </a:lnTo>
                  <a:lnTo>
                    <a:pt x="87" y="104"/>
                  </a:lnTo>
                  <a:lnTo>
                    <a:pt x="71" y="116"/>
                  </a:lnTo>
                  <a:lnTo>
                    <a:pt x="51" y="119"/>
                  </a:lnTo>
                  <a:lnTo>
                    <a:pt x="51" y="119"/>
                  </a:lnTo>
                  <a:lnTo>
                    <a:pt x="28" y="116"/>
                  </a:lnTo>
                  <a:lnTo>
                    <a:pt x="12" y="104"/>
                  </a:lnTo>
                  <a:lnTo>
                    <a:pt x="2" y="86"/>
                  </a:lnTo>
                  <a:lnTo>
                    <a:pt x="0" y="61"/>
                  </a:lnTo>
                  <a:lnTo>
                    <a:pt x="4" y="35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7" name="Google Shape;27;p20"/>
            <p:cNvSpPr/>
            <p:nvPr/>
          </p:nvSpPr>
          <p:spPr>
            <a:xfrm>
              <a:off x="2465264" y="2001709"/>
              <a:ext cx="142960" cy="181083"/>
            </a:xfrm>
            <a:custGeom>
              <a:rect b="b" l="l" r="r" t="t"/>
              <a:pathLst>
                <a:path extrusionOk="0" h="114" w="90">
                  <a:moveTo>
                    <a:pt x="0" y="0"/>
                  </a:moveTo>
                  <a:lnTo>
                    <a:pt x="90" y="0"/>
                  </a:lnTo>
                  <a:lnTo>
                    <a:pt x="90" y="114"/>
                  </a:lnTo>
                  <a:lnTo>
                    <a:pt x="74" y="114"/>
                  </a:lnTo>
                  <a:lnTo>
                    <a:pt x="74" y="14"/>
                  </a:lnTo>
                  <a:lnTo>
                    <a:pt x="17" y="14"/>
                  </a:lnTo>
                  <a:lnTo>
                    <a:pt x="1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8" name="Google Shape;28;p20"/>
            <p:cNvSpPr/>
            <p:nvPr/>
          </p:nvSpPr>
          <p:spPr>
            <a:xfrm>
              <a:off x="2670173" y="2001709"/>
              <a:ext cx="190613" cy="181083"/>
            </a:xfrm>
            <a:custGeom>
              <a:rect b="b" l="l" r="r" t="t"/>
              <a:pathLst>
                <a:path extrusionOk="0" h="114" w="120">
                  <a:moveTo>
                    <a:pt x="0" y="0"/>
                  </a:moveTo>
                  <a:lnTo>
                    <a:pt x="22" y="0"/>
                  </a:lnTo>
                  <a:lnTo>
                    <a:pt x="59" y="104"/>
                  </a:lnTo>
                  <a:lnTo>
                    <a:pt x="98" y="0"/>
                  </a:lnTo>
                  <a:lnTo>
                    <a:pt x="120" y="0"/>
                  </a:lnTo>
                  <a:lnTo>
                    <a:pt x="120" y="114"/>
                  </a:lnTo>
                  <a:lnTo>
                    <a:pt x="104" y="114"/>
                  </a:lnTo>
                  <a:lnTo>
                    <a:pt x="104" y="39"/>
                  </a:lnTo>
                  <a:lnTo>
                    <a:pt x="106" y="21"/>
                  </a:lnTo>
                  <a:lnTo>
                    <a:pt x="69" y="114"/>
                  </a:lnTo>
                  <a:lnTo>
                    <a:pt x="47" y="114"/>
                  </a:lnTo>
                  <a:lnTo>
                    <a:pt x="14" y="19"/>
                  </a:lnTo>
                  <a:lnTo>
                    <a:pt x="16" y="39"/>
                  </a:lnTo>
                  <a:lnTo>
                    <a:pt x="16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9" name="Google Shape;29;p20"/>
            <p:cNvSpPr/>
            <p:nvPr/>
          </p:nvSpPr>
          <p:spPr>
            <a:xfrm>
              <a:off x="2913205" y="1998532"/>
              <a:ext cx="144548" cy="189025"/>
            </a:xfrm>
            <a:custGeom>
              <a:rect b="b" l="l" r="r" t="t"/>
              <a:pathLst>
                <a:path extrusionOk="0" h="119" w="91">
                  <a:moveTo>
                    <a:pt x="47" y="12"/>
                  </a:moveTo>
                  <a:lnTo>
                    <a:pt x="32" y="16"/>
                  </a:lnTo>
                  <a:lnTo>
                    <a:pt x="22" y="29"/>
                  </a:lnTo>
                  <a:lnTo>
                    <a:pt x="16" y="51"/>
                  </a:lnTo>
                  <a:lnTo>
                    <a:pt x="73" y="51"/>
                  </a:lnTo>
                  <a:lnTo>
                    <a:pt x="73" y="35"/>
                  </a:lnTo>
                  <a:lnTo>
                    <a:pt x="67" y="23"/>
                  </a:lnTo>
                  <a:lnTo>
                    <a:pt x="59" y="14"/>
                  </a:lnTo>
                  <a:lnTo>
                    <a:pt x="47" y="12"/>
                  </a:lnTo>
                  <a:close/>
                  <a:moveTo>
                    <a:pt x="51" y="0"/>
                  </a:moveTo>
                  <a:lnTo>
                    <a:pt x="69" y="2"/>
                  </a:lnTo>
                  <a:lnTo>
                    <a:pt x="81" y="14"/>
                  </a:lnTo>
                  <a:lnTo>
                    <a:pt x="89" y="31"/>
                  </a:lnTo>
                  <a:lnTo>
                    <a:pt x="91" y="57"/>
                  </a:lnTo>
                  <a:lnTo>
                    <a:pt x="91" y="63"/>
                  </a:lnTo>
                  <a:lnTo>
                    <a:pt x="16" y="63"/>
                  </a:lnTo>
                  <a:lnTo>
                    <a:pt x="18" y="82"/>
                  </a:lnTo>
                  <a:lnTo>
                    <a:pt x="24" y="94"/>
                  </a:lnTo>
                  <a:lnTo>
                    <a:pt x="32" y="100"/>
                  </a:lnTo>
                  <a:lnTo>
                    <a:pt x="45" y="104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9" y="104"/>
                  </a:lnTo>
                  <a:lnTo>
                    <a:pt x="77" y="102"/>
                  </a:lnTo>
                  <a:lnTo>
                    <a:pt x="81" y="102"/>
                  </a:lnTo>
                  <a:lnTo>
                    <a:pt x="85" y="100"/>
                  </a:lnTo>
                  <a:lnTo>
                    <a:pt x="89" y="114"/>
                  </a:lnTo>
                  <a:lnTo>
                    <a:pt x="81" y="116"/>
                  </a:lnTo>
                  <a:lnTo>
                    <a:pt x="69" y="119"/>
                  </a:lnTo>
                  <a:lnTo>
                    <a:pt x="53" y="119"/>
                  </a:lnTo>
                  <a:lnTo>
                    <a:pt x="34" y="119"/>
                  </a:lnTo>
                  <a:lnTo>
                    <a:pt x="20" y="112"/>
                  </a:lnTo>
                  <a:lnTo>
                    <a:pt x="8" y="100"/>
                  </a:lnTo>
                  <a:lnTo>
                    <a:pt x="2" y="84"/>
                  </a:lnTo>
                  <a:lnTo>
                    <a:pt x="0" y="61"/>
                  </a:lnTo>
                  <a:lnTo>
                    <a:pt x="2" y="37"/>
                  </a:lnTo>
                  <a:lnTo>
                    <a:pt x="8" y="21"/>
                  </a:lnTo>
                  <a:lnTo>
                    <a:pt x="20" y="8"/>
                  </a:lnTo>
                  <a:lnTo>
                    <a:pt x="34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30" name="Google Shape;30;p20"/>
            <p:cNvSpPr/>
            <p:nvPr/>
          </p:nvSpPr>
          <p:spPr>
            <a:xfrm>
              <a:off x="3103819" y="2001709"/>
              <a:ext cx="149314" cy="181083"/>
            </a:xfrm>
            <a:custGeom>
              <a:rect b="b" l="l" r="r" t="t"/>
              <a:pathLst>
                <a:path extrusionOk="0" h="114" w="94">
                  <a:moveTo>
                    <a:pt x="0" y="0"/>
                  </a:moveTo>
                  <a:lnTo>
                    <a:pt x="16" y="0"/>
                  </a:lnTo>
                  <a:lnTo>
                    <a:pt x="16" y="51"/>
                  </a:lnTo>
                  <a:lnTo>
                    <a:pt x="75" y="51"/>
                  </a:lnTo>
                  <a:lnTo>
                    <a:pt x="75" y="0"/>
                  </a:lnTo>
                  <a:lnTo>
                    <a:pt x="94" y="0"/>
                  </a:lnTo>
                  <a:lnTo>
                    <a:pt x="94" y="114"/>
                  </a:lnTo>
                  <a:lnTo>
                    <a:pt x="75" y="114"/>
                  </a:lnTo>
                  <a:lnTo>
                    <a:pt x="75" y="65"/>
                  </a:lnTo>
                  <a:lnTo>
                    <a:pt x="16" y="65"/>
                  </a:lnTo>
                  <a:lnTo>
                    <a:pt x="16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31" name="Google Shape;31;p20"/>
            <p:cNvSpPr/>
            <p:nvPr/>
          </p:nvSpPr>
          <p:spPr>
            <a:xfrm>
              <a:off x="3291255" y="2001709"/>
              <a:ext cx="149314" cy="181083"/>
            </a:xfrm>
            <a:custGeom>
              <a:rect b="b" l="l" r="r" t="t"/>
              <a:pathLst>
                <a:path extrusionOk="0" h="114" w="94">
                  <a:moveTo>
                    <a:pt x="0" y="0"/>
                  </a:moveTo>
                  <a:lnTo>
                    <a:pt x="94" y="0"/>
                  </a:lnTo>
                  <a:lnTo>
                    <a:pt x="94" y="14"/>
                  </a:lnTo>
                  <a:lnTo>
                    <a:pt x="55" y="14"/>
                  </a:lnTo>
                  <a:lnTo>
                    <a:pt x="55" y="114"/>
                  </a:lnTo>
                  <a:lnTo>
                    <a:pt x="39" y="114"/>
                  </a:lnTo>
                  <a:lnTo>
                    <a:pt x="39" y="14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32" name="Google Shape;32;p20"/>
          <p:cNvSpPr txBox="1"/>
          <p:nvPr>
            <p:ph type="title"/>
          </p:nvPr>
        </p:nvSpPr>
        <p:spPr>
          <a:xfrm>
            <a:off x="279422" y="3466325"/>
            <a:ext cx="5914549" cy="16924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Raleway"/>
              <a:buNone/>
              <a:defRPr b="1"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" type="body"/>
          </p:nvPr>
        </p:nvSpPr>
        <p:spPr>
          <a:xfrm>
            <a:off x="301194" y="5168319"/>
            <a:ext cx="4619151" cy="674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34" name="Google Shape;34;p20"/>
          <p:cNvSpPr txBox="1"/>
          <p:nvPr>
            <p:ph idx="3" type="body"/>
          </p:nvPr>
        </p:nvSpPr>
        <p:spPr>
          <a:xfrm>
            <a:off x="279422" y="6932335"/>
            <a:ext cx="23511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sz="1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роекты - 5 картинок">
  <p:cSld name="проекты - 5 картинок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9"/>
          <p:cNvSpPr/>
          <p:nvPr>
            <p:ph idx="2" type="pic"/>
          </p:nvPr>
        </p:nvSpPr>
        <p:spPr>
          <a:xfrm>
            <a:off x="7696200" y="3968388"/>
            <a:ext cx="2995614" cy="2980098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29"/>
          <p:cNvSpPr/>
          <p:nvPr>
            <p:ph idx="3" type="pic"/>
          </p:nvPr>
        </p:nvSpPr>
        <p:spPr>
          <a:xfrm>
            <a:off x="3638552" y="1169707"/>
            <a:ext cx="3327399" cy="2798685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Google Shape;93;p29"/>
          <p:cNvSpPr/>
          <p:nvPr>
            <p:ph idx="4" type="pic"/>
          </p:nvPr>
        </p:nvSpPr>
        <p:spPr>
          <a:xfrm>
            <a:off x="1077298" y="3968388"/>
            <a:ext cx="3437552" cy="2977212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Google Shape;94;p29"/>
          <p:cNvSpPr txBox="1"/>
          <p:nvPr>
            <p:ph type="title"/>
          </p:nvPr>
        </p:nvSpPr>
        <p:spPr>
          <a:xfrm>
            <a:off x="240882" y="418322"/>
            <a:ext cx="10350918" cy="6049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9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96" name="Google Shape;96;p29"/>
          <p:cNvSpPr/>
          <p:nvPr>
            <p:ph idx="5" type="pic"/>
          </p:nvPr>
        </p:nvSpPr>
        <p:spPr>
          <a:xfrm>
            <a:off x="6965950" y="1169706"/>
            <a:ext cx="3725865" cy="2798685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9"/>
          <p:cNvSpPr/>
          <p:nvPr>
            <p:ph idx="6" type="pic"/>
          </p:nvPr>
        </p:nvSpPr>
        <p:spPr>
          <a:xfrm>
            <a:off x="4514850" y="3968388"/>
            <a:ext cx="3181348" cy="298009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4388">
          <p15:clr>
            <a:srgbClr val="FBAE40"/>
          </p15:clr>
        </p15:guide>
        <p15:guide id="4" pos="4615">
          <p15:clr>
            <a:srgbClr val="FBAE40"/>
          </p15:clr>
        </p15:guide>
        <p15:guide id="5" orient="horz" pos="2494">
          <p15:clr>
            <a:srgbClr val="FBAE40"/>
          </p15:clr>
        </p15:guide>
        <p15:guide id="6" orient="horz" pos="725">
          <p15:clr>
            <a:srgbClr val="FBAE40"/>
          </p15:clr>
        </p15:guide>
        <p15:guide id="7" orient="horz" pos="4377">
          <p15:clr>
            <a:srgbClr val="FBAE40"/>
          </p15:clr>
        </p15:guide>
        <p15:guide id="8">
          <p15:clr>
            <a:srgbClr val="FBAE40"/>
          </p15:clr>
        </p15:guide>
        <p15:guide id="9" pos="673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роекты - 3 картинки">
  <p:cSld name="проекты - 3 картинки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0"/>
          <p:cNvSpPr/>
          <p:nvPr/>
        </p:nvSpPr>
        <p:spPr>
          <a:xfrm flipH="1">
            <a:off x="7326309" y="1169707"/>
            <a:ext cx="3365504" cy="5775897"/>
          </a:xfrm>
          <a:prstGeom prst="rect">
            <a:avLst/>
          </a:prstGeom>
          <a:solidFill>
            <a:srgbClr val="F0F1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0" name="Google Shape;100;p30"/>
          <p:cNvSpPr/>
          <p:nvPr>
            <p:ph idx="2" type="pic"/>
          </p:nvPr>
        </p:nvSpPr>
        <p:spPr>
          <a:xfrm>
            <a:off x="3638550" y="1169707"/>
            <a:ext cx="3687760" cy="2798685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30"/>
          <p:cNvSpPr/>
          <p:nvPr>
            <p:ph idx="3" type="pic"/>
          </p:nvPr>
        </p:nvSpPr>
        <p:spPr>
          <a:xfrm>
            <a:off x="1077298" y="3968388"/>
            <a:ext cx="6249013" cy="2977212"/>
          </a:xfrm>
          <a:prstGeom prst="rect">
            <a:avLst/>
          </a:prstGeom>
          <a:noFill/>
          <a:ln>
            <a:noFill/>
          </a:ln>
        </p:spPr>
      </p:sp>
      <p:sp>
        <p:nvSpPr>
          <p:cNvPr id="102" name="Google Shape;102;p30"/>
          <p:cNvSpPr txBox="1"/>
          <p:nvPr>
            <p:ph type="title"/>
          </p:nvPr>
        </p:nvSpPr>
        <p:spPr>
          <a:xfrm>
            <a:off x="240882" y="418322"/>
            <a:ext cx="10350918" cy="6158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0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4388">
          <p15:clr>
            <a:srgbClr val="FBAE40"/>
          </p15:clr>
        </p15:guide>
        <p15:guide id="4" pos="4615">
          <p15:clr>
            <a:srgbClr val="FBAE40"/>
          </p15:clr>
        </p15:guide>
        <p15:guide id="5" orient="horz" pos="2494">
          <p15:clr>
            <a:srgbClr val="FBAE40"/>
          </p15:clr>
        </p15:guide>
        <p15:guide id="6" orient="horz" pos="725">
          <p15:clr>
            <a:srgbClr val="FBAE40"/>
          </p15:clr>
        </p15:guide>
        <p15:guide id="7" orient="horz" pos="4377">
          <p15:clr>
            <a:srgbClr val="FBAE40"/>
          </p15:clr>
        </p15:guide>
        <p15:guide id="8">
          <p15:clr>
            <a:srgbClr val="FBAE40"/>
          </p15:clr>
        </p15:guide>
        <p15:guide id="9" pos="673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дин график или таблица">
  <p:cSld name="Один график или таблица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1"/>
          <p:cNvSpPr txBox="1"/>
          <p:nvPr>
            <p:ph idx="1" type="body"/>
          </p:nvPr>
        </p:nvSpPr>
        <p:spPr>
          <a:xfrm>
            <a:off x="314634" y="2012414"/>
            <a:ext cx="9531043" cy="4796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31"/>
          <p:cNvSpPr txBox="1"/>
          <p:nvPr>
            <p:ph type="title"/>
          </p:nvPr>
        </p:nvSpPr>
        <p:spPr>
          <a:xfrm>
            <a:off x="240882" y="418325"/>
            <a:ext cx="10350918" cy="659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1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8" name="Google Shape;108;p31"/>
          <p:cNvSpPr txBox="1"/>
          <p:nvPr>
            <p:ph idx="2" type="body"/>
          </p:nvPr>
        </p:nvSpPr>
        <p:spPr>
          <a:xfrm>
            <a:off x="195944" y="1262901"/>
            <a:ext cx="9649731" cy="6593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620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графика">
  <p:cSld name="Два графика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2"/>
          <p:cNvSpPr txBox="1"/>
          <p:nvPr>
            <p:ph idx="1" type="body"/>
          </p:nvPr>
        </p:nvSpPr>
        <p:spPr>
          <a:xfrm>
            <a:off x="347872" y="2012414"/>
            <a:ext cx="4475127" cy="4796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32"/>
          <p:cNvSpPr txBox="1"/>
          <p:nvPr>
            <p:ph idx="2" type="body"/>
          </p:nvPr>
        </p:nvSpPr>
        <p:spPr>
          <a:xfrm>
            <a:off x="5345907" y="2012414"/>
            <a:ext cx="4481078" cy="4796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32"/>
          <p:cNvSpPr txBox="1"/>
          <p:nvPr>
            <p:ph type="title"/>
          </p:nvPr>
        </p:nvSpPr>
        <p:spPr>
          <a:xfrm>
            <a:off x="240882" y="418322"/>
            <a:ext cx="10350918" cy="6749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2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4" name="Google Shape;114;p32"/>
          <p:cNvSpPr txBox="1"/>
          <p:nvPr>
            <p:ph idx="3" type="body"/>
          </p:nvPr>
        </p:nvSpPr>
        <p:spPr>
          <a:xfrm>
            <a:off x="341313" y="1262901"/>
            <a:ext cx="4503632" cy="348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15" name="Google Shape;115;p32"/>
          <p:cNvSpPr txBox="1"/>
          <p:nvPr>
            <p:ph idx="4" type="body"/>
          </p:nvPr>
        </p:nvSpPr>
        <p:spPr>
          <a:xfrm>
            <a:off x="5345116" y="1262901"/>
            <a:ext cx="4503632" cy="3481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215">
          <p15:clr>
            <a:srgbClr val="FBAE40"/>
          </p15:clr>
        </p15:guide>
        <p15:guide id="4" pos="6520">
          <p15:clr>
            <a:srgbClr val="FBAE40"/>
          </p15:clr>
        </p15:guide>
        <p15:guide id="5" pos="620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ри графика">
  <p:cSld name="Три графика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3"/>
          <p:cNvSpPr txBox="1"/>
          <p:nvPr>
            <p:ph idx="1" type="body"/>
          </p:nvPr>
        </p:nvSpPr>
        <p:spPr>
          <a:xfrm>
            <a:off x="347873" y="2012414"/>
            <a:ext cx="3019130" cy="4796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33"/>
          <p:cNvSpPr txBox="1"/>
          <p:nvPr>
            <p:ph idx="2" type="body"/>
          </p:nvPr>
        </p:nvSpPr>
        <p:spPr>
          <a:xfrm>
            <a:off x="6826545" y="2012414"/>
            <a:ext cx="3019130" cy="4796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33"/>
          <p:cNvSpPr txBox="1"/>
          <p:nvPr>
            <p:ph type="title"/>
          </p:nvPr>
        </p:nvSpPr>
        <p:spPr>
          <a:xfrm>
            <a:off x="240882" y="418325"/>
            <a:ext cx="10350918" cy="5613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3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21" name="Google Shape;121;p33"/>
          <p:cNvSpPr txBox="1"/>
          <p:nvPr>
            <p:ph idx="3" type="body"/>
          </p:nvPr>
        </p:nvSpPr>
        <p:spPr>
          <a:xfrm>
            <a:off x="3587208" y="2012414"/>
            <a:ext cx="3019130" cy="4796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33"/>
          <p:cNvSpPr txBox="1"/>
          <p:nvPr>
            <p:ph idx="4" type="body"/>
          </p:nvPr>
        </p:nvSpPr>
        <p:spPr>
          <a:xfrm>
            <a:off x="341315" y="1262898"/>
            <a:ext cx="3025271" cy="3590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23" name="Google Shape;123;p33"/>
          <p:cNvSpPr txBox="1"/>
          <p:nvPr>
            <p:ph idx="5" type="body"/>
          </p:nvPr>
        </p:nvSpPr>
        <p:spPr>
          <a:xfrm>
            <a:off x="3581069" y="1262898"/>
            <a:ext cx="3025271" cy="3590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24" name="Google Shape;124;p33"/>
          <p:cNvSpPr txBox="1"/>
          <p:nvPr>
            <p:ph idx="6" type="body"/>
          </p:nvPr>
        </p:nvSpPr>
        <p:spPr>
          <a:xfrm>
            <a:off x="6823476" y="1262898"/>
            <a:ext cx="3025271" cy="3590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215">
          <p15:clr>
            <a:srgbClr val="FBAE40"/>
          </p15:clr>
        </p15:guide>
        <p15:guide id="4" pos="620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Четыре графика">
  <p:cSld name="Четыре графика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4"/>
          <p:cNvSpPr txBox="1"/>
          <p:nvPr>
            <p:ph idx="1" type="body"/>
          </p:nvPr>
        </p:nvSpPr>
        <p:spPr>
          <a:xfrm>
            <a:off x="341315" y="1729409"/>
            <a:ext cx="4486623" cy="2047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7" name="Google Shape;127;p34"/>
          <p:cNvSpPr txBox="1"/>
          <p:nvPr>
            <p:ph idx="2" type="body"/>
          </p:nvPr>
        </p:nvSpPr>
        <p:spPr>
          <a:xfrm>
            <a:off x="5359054" y="1729409"/>
            <a:ext cx="4486623" cy="2047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34"/>
          <p:cNvSpPr txBox="1"/>
          <p:nvPr>
            <p:ph type="title"/>
          </p:nvPr>
        </p:nvSpPr>
        <p:spPr>
          <a:xfrm>
            <a:off x="240882" y="418325"/>
            <a:ext cx="9997183" cy="598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4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30" name="Google Shape;130;p34"/>
          <p:cNvSpPr txBox="1"/>
          <p:nvPr>
            <p:ph idx="3" type="body"/>
          </p:nvPr>
        </p:nvSpPr>
        <p:spPr>
          <a:xfrm>
            <a:off x="341315" y="4490135"/>
            <a:ext cx="4486623" cy="2047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34"/>
          <p:cNvSpPr txBox="1"/>
          <p:nvPr>
            <p:ph idx="4" type="body"/>
          </p:nvPr>
        </p:nvSpPr>
        <p:spPr>
          <a:xfrm>
            <a:off x="5359054" y="4490135"/>
            <a:ext cx="4486623" cy="2047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34"/>
          <p:cNvSpPr txBox="1"/>
          <p:nvPr>
            <p:ph idx="5" type="body"/>
          </p:nvPr>
        </p:nvSpPr>
        <p:spPr>
          <a:xfrm>
            <a:off x="341315" y="1262902"/>
            <a:ext cx="4486623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33" name="Google Shape;133;p34"/>
          <p:cNvSpPr txBox="1"/>
          <p:nvPr>
            <p:ph idx="6" type="body"/>
          </p:nvPr>
        </p:nvSpPr>
        <p:spPr>
          <a:xfrm>
            <a:off x="5359052" y="1262902"/>
            <a:ext cx="4489693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34" name="Google Shape;134;p34"/>
          <p:cNvSpPr txBox="1"/>
          <p:nvPr>
            <p:ph idx="7" type="body"/>
          </p:nvPr>
        </p:nvSpPr>
        <p:spPr>
          <a:xfrm>
            <a:off x="341315" y="4016985"/>
            <a:ext cx="4486623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35" name="Google Shape;135;p34"/>
          <p:cNvSpPr txBox="1"/>
          <p:nvPr>
            <p:ph idx="8" type="body"/>
          </p:nvPr>
        </p:nvSpPr>
        <p:spPr>
          <a:xfrm>
            <a:off x="5359052" y="4016985"/>
            <a:ext cx="4489693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6202">
          <p15:clr>
            <a:srgbClr val="FBAE40"/>
          </p15:clr>
        </p15:guide>
        <p15:guide id="4" pos="21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ять графиков">
  <p:cSld name="Пять графиков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5"/>
          <p:cNvSpPr txBox="1"/>
          <p:nvPr>
            <p:ph idx="1" type="body"/>
          </p:nvPr>
        </p:nvSpPr>
        <p:spPr>
          <a:xfrm>
            <a:off x="347871" y="1793481"/>
            <a:ext cx="4503632" cy="19863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8" name="Google Shape;138;p35"/>
          <p:cNvSpPr txBox="1"/>
          <p:nvPr>
            <p:ph idx="2" type="body"/>
          </p:nvPr>
        </p:nvSpPr>
        <p:spPr>
          <a:xfrm>
            <a:off x="5345113" y="1793481"/>
            <a:ext cx="4503632" cy="19863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35"/>
          <p:cNvSpPr txBox="1"/>
          <p:nvPr>
            <p:ph type="title"/>
          </p:nvPr>
        </p:nvSpPr>
        <p:spPr>
          <a:xfrm>
            <a:off x="240884" y="418322"/>
            <a:ext cx="10296489" cy="673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5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41" name="Google Shape;141;p35"/>
          <p:cNvSpPr txBox="1"/>
          <p:nvPr>
            <p:ph idx="3" type="body"/>
          </p:nvPr>
        </p:nvSpPr>
        <p:spPr>
          <a:xfrm>
            <a:off x="347872" y="4481836"/>
            <a:ext cx="3030015" cy="240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2" name="Google Shape;142;p35"/>
          <p:cNvSpPr txBox="1"/>
          <p:nvPr>
            <p:ph idx="4" type="body"/>
          </p:nvPr>
        </p:nvSpPr>
        <p:spPr>
          <a:xfrm>
            <a:off x="6818730" y="4481836"/>
            <a:ext cx="3030015" cy="240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35"/>
          <p:cNvSpPr txBox="1"/>
          <p:nvPr>
            <p:ph idx="5" type="body"/>
          </p:nvPr>
        </p:nvSpPr>
        <p:spPr>
          <a:xfrm>
            <a:off x="3583300" y="4481836"/>
            <a:ext cx="3030015" cy="240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35"/>
          <p:cNvSpPr txBox="1"/>
          <p:nvPr>
            <p:ph idx="6" type="body"/>
          </p:nvPr>
        </p:nvSpPr>
        <p:spPr>
          <a:xfrm>
            <a:off x="341314" y="1262902"/>
            <a:ext cx="4510190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45" name="Google Shape;145;p35"/>
          <p:cNvSpPr txBox="1"/>
          <p:nvPr>
            <p:ph idx="7" type="body"/>
          </p:nvPr>
        </p:nvSpPr>
        <p:spPr>
          <a:xfrm>
            <a:off x="5359052" y="1262902"/>
            <a:ext cx="4489693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46" name="Google Shape;146;p35"/>
          <p:cNvSpPr txBox="1"/>
          <p:nvPr>
            <p:ph idx="8" type="body"/>
          </p:nvPr>
        </p:nvSpPr>
        <p:spPr>
          <a:xfrm>
            <a:off x="341315" y="4016985"/>
            <a:ext cx="3036573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47" name="Google Shape;147;p35"/>
          <p:cNvSpPr txBox="1"/>
          <p:nvPr>
            <p:ph idx="9" type="body"/>
          </p:nvPr>
        </p:nvSpPr>
        <p:spPr>
          <a:xfrm>
            <a:off x="3583300" y="4016985"/>
            <a:ext cx="3030015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48" name="Google Shape;148;p35"/>
          <p:cNvSpPr txBox="1"/>
          <p:nvPr>
            <p:ph idx="13" type="body"/>
          </p:nvPr>
        </p:nvSpPr>
        <p:spPr>
          <a:xfrm>
            <a:off x="6815660" y="4016985"/>
            <a:ext cx="3030015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215">
          <p15:clr>
            <a:srgbClr val="FBAE40"/>
          </p15:clr>
        </p15:guide>
        <p15:guide id="4" pos="6520">
          <p15:clr>
            <a:srgbClr val="FBAE40"/>
          </p15:clr>
        </p15:guide>
        <p15:guide id="5" pos="620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Шесть графиков">
  <p:cSld name="1_Шесть графиков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6"/>
          <p:cNvSpPr txBox="1"/>
          <p:nvPr>
            <p:ph idx="1" type="body"/>
          </p:nvPr>
        </p:nvSpPr>
        <p:spPr>
          <a:xfrm>
            <a:off x="347872" y="1793477"/>
            <a:ext cx="3030015" cy="1989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1" name="Google Shape;151;p36"/>
          <p:cNvSpPr txBox="1"/>
          <p:nvPr>
            <p:ph idx="2" type="body"/>
          </p:nvPr>
        </p:nvSpPr>
        <p:spPr>
          <a:xfrm>
            <a:off x="6815660" y="1793477"/>
            <a:ext cx="3030015" cy="1989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36"/>
          <p:cNvSpPr txBox="1"/>
          <p:nvPr>
            <p:ph type="title"/>
          </p:nvPr>
        </p:nvSpPr>
        <p:spPr>
          <a:xfrm>
            <a:off x="240883" y="418325"/>
            <a:ext cx="10242061" cy="640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6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4" name="Google Shape;154;p36"/>
          <p:cNvSpPr txBox="1"/>
          <p:nvPr>
            <p:ph idx="3" type="body"/>
          </p:nvPr>
        </p:nvSpPr>
        <p:spPr>
          <a:xfrm>
            <a:off x="3583300" y="1793477"/>
            <a:ext cx="3030015" cy="1989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5" name="Google Shape;155;p36"/>
          <p:cNvSpPr txBox="1"/>
          <p:nvPr>
            <p:ph idx="4" type="body"/>
          </p:nvPr>
        </p:nvSpPr>
        <p:spPr>
          <a:xfrm>
            <a:off x="347872" y="4457440"/>
            <a:ext cx="3030015" cy="1989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p36"/>
          <p:cNvSpPr txBox="1"/>
          <p:nvPr>
            <p:ph idx="5" type="body"/>
          </p:nvPr>
        </p:nvSpPr>
        <p:spPr>
          <a:xfrm>
            <a:off x="6815660" y="4457440"/>
            <a:ext cx="3030014" cy="1989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7" name="Google Shape;157;p36"/>
          <p:cNvSpPr txBox="1"/>
          <p:nvPr>
            <p:ph idx="6" type="body"/>
          </p:nvPr>
        </p:nvSpPr>
        <p:spPr>
          <a:xfrm>
            <a:off x="3583301" y="4457440"/>
            <a:ext cx="3030016" cy="1989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8" name="Google Shape;158;p36"/>
          <p:cNvSpPr txBox="1"/>
          <p:nvPr>
            <p:ph idx="7" type="body"/>
          </p:nvPr>
        </p:nvSpPr>
        <p:spPr>
          <a:xfrm>
            <a:off x="341314" y="1262902"/>
            <a:ext cx="4510190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59" name="Google Shape;159;p36"/>
          <p:cNvSpPr txBox="1"/>
          <p:nvPr>
            <p:ph idx="8" type="body"/>
          </p:nvPr>
        </p:nvSpPr>
        <p:spPr>
          <a:xfrm>
            <a:off x="5359052" y="1262902"/>
            <a:ext cx="4489693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60" name="Google Shape;160;p36"/>
          <p:cNvSpPr txBox="1"/>
          <p:nvPr>
            <p:ph idx="9" type="body"/>
          </p:nvPr>
        </p:nvSpPr>
        <p:spPr>
          <a:xfrm>
            <a:off x="341315" y="4016985"/>
            <a:ext cx="3036573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61" name="Google Shape;161;p36"/>
          <p:cNvSpPr txBox="1"/>
          <p:nvPr>
            <p:ph idx="13" type="body"/>
          </p:nvPr>
        </p:nvSpPr>
        <p:spPr>
          <a:xfrm>
            <a:off x="3583300" y="4016985"/>
            <a:ext cx="3030015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sp>
        <p:nvSpPr>
          <p:cNvPr id="162" name="Google Shape;162;p36"/>
          <p:cNvSpPr txBox="1"/>
          <p:nvPr>
            <p:ph idx="14" type="body"/>
          </p:nvPr>
        </p:nvSpPr>
        <p:spPr>
          <a:xfrm>
            <a:off x="6815660" y="4016985"/>
            <a:ext cx="3030015" cy="3264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215">
          <p15:clr>
            <a:srgbClr val="FBAE40"/>
          </p15:clr>
        </p15:guide>
        <p15:guide id="4" pos="6520">
          <p15:clr>
            <a:srgbClr val="FBAE40"/>
          </p15:clr>
        </p15:guide>
        <p15:guide id="5" pos="620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иниш">
  <p:cSld name="Финиш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37"/>
          <p:cNvPicPr preferRelativeResize="0"/>
          <p:nvPr/>
        </p:nvPicPr>
        <p:blipFill rotWithShape="1">
          <a:blip r:embed="rId2">
            <a:alphaModFix/>
          </a:blip>
          <a:srcRect b="-7157" l="11470" r="37664" t="1176"/>
          <a:stretch/>
        </p:blipFill>
        <p:spPr>
          <a:xfrm>
            <a:off x="7850011" y="5037375"/>
            <a:ext cx="4605029" cy="5385542"/>
          </a:xfrm>
          <a:prstGeom prst="flowChartDecision">
            <a:avLst/>
          </a:prstGeom>
          <a:noFill/>
          <a:ln>
            <a:noFill/>
          </a:ln>
        </p:spPr>
      </p:pic>
      <p:sp>
        <p:nvSpPr>
          <p:cNvPr id="165" name="Google Shape;165;p37"/>
          <p:cNvSpPr/>
          <p:nvPr/>
        </p:nvSpPr>
        <p:spPr>
          <a:xfrm>
            <a:off x="8017324" y="4719825"/>
            <a:ext cx="2487026" cy="2911018"/>
          </a:xfrm>
          <a:prstGeom prst="flowChartDecision">
            <a:avLst/>
          </a:prstGeom>
          <a:solidFill>
            <a:srgbClr val="E39E14">
              <a:alpha val="55686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6" name="Google Shape;166;p37"/>
          <p:cNvSpPr/>
          <p:nvPr/>
        </p:nvSpPr>
        <p:spPr>
          <a:xfrm>
            <a:off x="10132214" y="4375682"/>
            <a:ext cx="559601" cy="1297871"/>
          </a:xfrm>
          <a:custGeom>
            <a:rect b="b" l="l" r="r" t="t"/>
            <a:pathLst>
              <a:path extrusionOk="0" h="770" w="332">
                <a:moveTo>
                  <a:pt x="332" y="0"/>
                </a:moveTo>
                <a:lnTo>
                  <a:pt x="332" y="770"/>
                </a:lnTo>
                <a:lnTo>
                  <a:pt x="165" y="576"/>
                </a:lnTo>
                <a:lnTo>
                  <a:pt x="0" y="384"/>
                </a:lnTo>
                <a:lnTo>
                  <a:pt x="165" y="192"/>
                </a:lnTo>
                <a:lnTo>
                  <a:pt x="332" y="0"/>
                </a:lnTo>
                <a:close/>
              </a:path>
            </a:pathLst>
          </a:custGeom>
          <a:solidFill>
            <a:srgbClr val="FBBB2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7" name="Google Shape;167;p37"/>
          <p:cNvSpPr/>
          <p:nvPr/>
        </p:nvSpPr>
        <p:spPr>
          <a:xfrm>
            <a:off x="9584177" y="3737821"/>
            <a:ext cx="559601" cy="1297871"/>
          </a:xfrm>
          <a:custGeom>
            <a:rect b="b" l="l" r="r" t="t"/>
            <a:pathLst>
              <a:path extrusionOk="0" h="770" w="332">
                <a:moveTo>
                  <a:pt x="332" y="0"/>
                </a:moveTo>
                <a:lnTo>
                  <a:pt x="332" y="770"/>
                </a:lnTo>
                <a:lnTo>
                  <a:pt x="165" y="576"/>
                </a:lnTo>
                <a:lnTo>
                  <a:pt x="0" y="384"/>
                </a:lnTo>
                <a:lnTo>
                  <a:pt x="165" y="192"/>
                </a:lnTo>
                <a:lnTo>
                  <a:pt x="332" y="0"/>
                </a:lnTo>
                <a:close/>
              </a:path>
            </a:pathLst>
          </a:custGeom>
          <a:solidFill>
            <a:srgbClr val="3D464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8" name="Google Shape;168;p37"/>
          <p:cNvSpPr/>
          <p:nvPr/>
        </p:nvSpPr>
        <p:spPr>
          <a:xfrm rot="10800000">
            <a:off x="7092485" y="4640680"/>
            <a:ext cx="1131575" cy="2629039"/>
          </a:xfrm>
          <a:custGeom>
            <a:rect b="b" l="l" r="r" t="t"/>
            <a:pathLst>
              <a:path extrusionOk="0" h="1473" w="634">
                <a:moveTo>
                  <a:pt x="0" y="0"/>
                </a:moveTo>
                <a:lnTo>
                  <a:pt x="317" y="369"/>
                </a:lnTo>
                <a:lnTo>
                  <a:pt x="634" y="735"/>
                </a:lnTo>
                <a:lnTo>
                  <a:pt x="317" y="1104"/>
                </a:lnTo>
                <a:lnTo>
                  <a:pt x="0" y="1473"/>
                </a:ln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9" name="Google Shape;169;p37"/>
          <p:cNvSpPr/>
          <p:nvPr/>
        </p:nvSpPr>
        <p:spPr>
          <a:xfrm>
            <a:off x="7553674" y="3736130"/>
            <a:ext cx="197209" cy="456783"/>
          </a:xfrm>
          <a:custGeom>
            <a:rect b="b" l="l" r="r" t="t"/>
            <a:pathLst>
              <a:path extrusionOk="0" h="271" w="117">
                <a:moveTo>
                  <a:pt x="117" y="0"/>
                </a:moveTo>
                <a:lnTo>
                  <a:pt x="117" y="271"/>
                </a:lnTo>
                <a:lnTo>
                  <a:pt x="57" y="204"/>
                </a:lnTo>
                <a:lnTo>
                  <a:pt x="0" y="135"/>
                </a:lnTo>
                <a:lnTo>
                  <a:pt x="57" y="67"/>
                </a:lnTo>
                <a:lnTo>
                  <a:pt x="117" y="0"/>
                </a:lnTo>
                <a:close/>
              </a:path>
            </a:pathLst>
          </a:custGeom>
          <a:solidFill>
            <a:srgbClr val="C6CA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0" name="Google Shape;170;p37"/>
          <p:cNvSpPr/>
          <p:nvPr/>
        </p:nvSpPr>
        <p:spPr>
          <a:xfrm>
            <a:off x="8209124" y="4420270"/>
            <a:ext cx="197209" cy="456783"/>
          </a:xfrm>
          <a:custGeom>
            <a:rect b="b" l="l" r="r" t="t"/>
            <a:pathLst>
              <a:path extrusionOk="0" h="271" w="117">
                <a:moveTo>
                  <a:pt x="117" y="0"/>
                </a:moveTo>
                <a:lnTo>
                  <a:pt x="117" y="271"/>
                </a:lnTo>
                <a:lnTo>
                  <a:pt x="58" y="203"/>
                </a:lnTo>
                <a:lnTo>
                  <a:pt x="0" y="134"/>
                </a:lnTo>
                <a:lnTo>
                  <a:pt x="58" y="67"/>
                </a:lnTo>
                <a:lnTo>
                  <a:pt x="117" y="0"/>
                </a:lnTo>
                <a:close/>
              </a:path>
            </a:pathLst>
          </a:custGeom>
          <a:solidFill>
            <a:srgbClr val="FBBB2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1" name="Google Shape;171;p37"/>
          <p:cNvSpPr/>
          <p:nvPr/>
        </p:nvSpPr>
        <p:spPr>
          <a:xfrm>
            <a:off x="8406330" y="4452291"/>
            <a:ext cx="365764" cy="847830"/>
          </a:xfrm>
          <a:custGeom>
            <a:rect b="b" l="l" r="r" t="t"/>
            <a:pathLst>
              <a:path extrusionOk="0" h="503" w="217">
                <a:moveTo>
                  <a:pt x="217" y="0"/>
                </a:moveTo>
                <a:lnTo>
                  <a:pt x="217" y="503"/>
                </a:lnTo>
                <a:lnTo>
                  <a:pt x="108" y="378"/>
                </a:lnTo>
                <a:lnTo>
                  <a:pt x="0" y="252"/>
                </a:lnTo>
                <a:lnTo>
                  <a:pt x="108" y="127"/>
                </a:lnTo>
                <a:lnTo>
                  <a:pt x="217" y="0"/>
                </a:lnTo>
                <a:close/>
              </a:path>
            </a:pathLst>
          </a:custGeom>
          <a:solidFill>
            <a:srgbClr val="326787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2" name="Google Shape;172;p37"/>
          <p:cNvSpPr/>
          <p:nvPr/>
        </p:nvSpPr>
        <p:spPr>
          <a:xfrm>
            <a:off x="10139462" y="3507742"/>
            <a:ext cx="197209" cy="456783"/>
          </a:xfrm>
          <a:custGeom>
            <a:rect b="b" l="l" r="r" t="t"/>
            <a:pathLst>
              <a:path extrusionOk="0" h="271" w="117">
                <a:moveTo>
                  <a:pt x="117" y="0"/>
                </a:moveTo>
                <a:lnTo>
                  <a:pt x="117" y="271"/>
                </a:lnTo>
                <a:lnTo>
                  <a:pt x="57" y="204"/>
                </a:lnTo>
                <a:lnTo>
                  <a:pt x="0" y="137"/>
                </a:lnTo>
                <a:lnTo>
                  <a:pt x="57" y="68"/>
                </a:lnTo>
                <a:lnTo>
                  <a:pt x="117" y="0"/>
                </a:lnTo>
                <a:close/>
              </a:path>
            </a:pathLst>
          </a:custGeom>
          <a:solidFill>
            <a:srgbClr val="FDD78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3" name="Google Shape;173;p37"/>
          <p:cNvSpPr/>
          <p:nvPr/>
        </p:nvSpPr>
        <p:spPr>
          <a:xfrm>
            <a:off x="9339980" y="2894635"/>
            <a:ext cx="365764" cy="844459"/>
          </a:xfrm>
          <a:custGeom>
            <a:rect b="b" l="l" r="r" t="t"/>
            <a:pathLst>
              <a:path extrusionOk="0" h="501" w="217">
                <a:moveTo>
                  <a:pt x="217" y="0"/>
                </a:moveTo>
                <a:lnTo>
                  <a:pt x="217" y="501"/>
                </a:lnTo>
                <a:lnTo>
                  <a:pt x="109" y="376"/>
                </a:lnTo>
                <a:lnTo>
                  <a:pt x="0" y="251"/>
                </a:lnTo>
                <a:lnTo>
                  <a:pt x="109" y="124"/>
                </a:lnTo>
                <a:lnTo>
                  <a:pt x="217" y="0"/>
                </a:lnTo>
                <a:close/>
              </a:path>
            </a:pathLst>
          </a:custGeom>
          <a:solidFill>
            <a:srgbClr val="E39E1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pSp>
        <p:nvGrpSpPr>
          <p:cNvPr id="174" name="Google Shape;174;p37"/>
          <p:cNvGrpSpPr/>
          <p:nvPr/>
        </p:nvGrpSpPr>
        <p:grpSpPr>
          <a:xfrm>
            <a:off x="371760" y="6433780"/>
            <a:ext cx="1440000" cy="699281"/>
            <a:chOff x="349458" y="734131"/>
            <a:chExt cx="3091111" cy="1501079"/>
          </a:xfrm>
        </p:grpSpPr>
        <p:sp>
          <p:nvSpPr>
            <p:cNvPr id="175" name="Google Shape;175;p37"/>
            <p:cNvSpPr/>
            <p:nvPr/>
          </p:nvSpPr>
          <p:spPr>
            <a:xfrm>
              <a:off x="349458" y="1178895"/>
              <a:ext cx="408230" cy="560721"/>
            </a:xfrm>
            <a:custGeom>
              <a:rect b="b" l="l" r="r" t="t"/>
              <a:pathLst>
                <a:path extrusionOk="0" h="353" w="257">
                  <a:moveTo>
                    <a:pt x="70" y="53"/>
                  </a:moveTo>
                  <a:lnTo>
                    <a:pt x="70" y="190"/>
                  </a:lnTo>
                  <a:lnTo>
                    <a:pt x="106" y="190"/>
                  </a:lnTo>
                  <a:lnTo>
                    <a:pt x="137" y="186"/>
                  </a:lnTo>
                  <a:lnTo>
                    <a:pt x="159" y="177"/>
                  </a:lnTo>
                  <a:lnTo>
                    <a:pt x="176" y="163"/>
                  </a:lnTo>
                  <a:lnTo>
                    <a:pt x="184" y="145"/>
                  </a:lnTo>
                  <a:lnTo>
                    <a:pt x="188" y="122"/>
                  </a:lnTo>
                  <a:lnTo>
                    <a:pt x="186" y="98"/>
                  </a:lnTo>
                  <a:lnTo>
                    <a:pt x="178" y="79"/>
                  </a:lnTo>
                  <a:lnTo>
                    <a:pt x="163" y="65"/>
                  </a:lnTo>
                  <a:lnTo>
                    <a:pt x="145" y="57"/>
                  </a:lnTo>
                  <a:lnTo>
                    <a:pt x="119" y="53"/>
                  </a:lnTo>
                  <a:lnTo>
                    <a:pt x="70" y="53"/>
                  </a:lnTo>
                  <a:close/>
                  <a:moveTo>
                    <a:pt x="0" y="0"/>
                  </a:moveTo>
                  <a:lnTo>
                    <a:pt x="131" y="0"/>
                  </a:lnTo>
                  <a:lnTo>
                    <a:pt x="166" y="2"/>
                  </a:lnTo>
                  <a:lnTo>
                    <a:pt x="196" y="12"/>
                  </a:lnTo>
                  <a:lnTo>
                    <a:pt x="223" y="30"/>
                  </a:lnTo>
                  <a:lnTo>
                    <a:pt x="241" y="55"/>
                  </a:lnTo>
                  <a:lnTo>
                    <a:pt x="253" y="84"/>
                  </a:lnTo>
                  <a:lnTo>
                    <a:pt x="257" y="120"/>
                  </a:lnTo>
                  <a:lnTo>
                    <a:pt x="255" y="147"/>
                  </a:lnTo>
                  <a:lnTo>
                    <a:pt x="245" y="173"/>
                  </a:lnTo>
                  <a:lnTo>
                    <a:pt x="229" y="196"/>
                  </a:lnTo>
                  <a:lnTo>
                    <a:pt x="208" y="216"/>
                  </a:lnTo>
                  <a:lnTo>
                    <a:pt x="180" y="230"/>
                  </a:lnTo>
                  <a:lnTo>
                    <a:pt x="145" y="239"/>
                  </a:lnTo>
                  <a:lnTo>
                    <a:pt x="104" y="243"/>
                  </a:lnTo>
                  <a:lnTo>
                    <a:pt x="70" y="243"/>
                  </a:lnTo>
                  <a:lnTo>
                    <a:pt x="70" y="353"/>
                  </a:lnTo>
                  <a:lnTo>
                    <a:pt x="0" y="3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76" name="Google Shape;176;p37"/>
            <p:cNvSpPr/>
            <p:nvPr/>
          </p:nvSpPr>
          <p:spPr>
            <a:xfrm>
              <a:off x="1374004" y="1169365"/>
              <a:ext cx="473356" cy="579782"/>
            </a:xfrm>
            <a:custGeom>
              <a:rect b="b" l="l" r="r" t="t"/>
              <a:pathLst>
                <a:path extrusionOk="0" h="365" w="298">
                  <a:moveTo>
                    <a:pt x="190" y="0"/>
                  </a:moveTo>
                  <a:lnTo>
                    <a:pt x="228" y="2"/>
                  </a:lnTo>
                  <a:lnTo>
                    <a:pt x="257" y="6"/>
                  </a:lnTo>
                  <a:lnTo>
                    <a:pt x="279" y="14"/>
                  </a:lnTo>
                  <a:lnTo>
                    <a:pt x="298" y="20"/>
                  </a:lnTo>
                  <a:lnTo>
                    <a:pt x="279" y="71"/>
                  </a:lnTo>
                  <a:lnTo>
                    <a:pt x="261" y="65"/>
                  </a:lnTo>
                  <a:lnTo>
                    <a:pt x="241" y="61"/>
                  </a:lnTo>
                  <a:lnTo>
                    <a:pt x="218" y="59"/>
                  </a:lnTo>
                  <a:lnTo>
                    <a:pt x="192" y="57"/>
                  </a:lnTo>
                  <a:lnTo>
                    <a:pt x="163" y="59"/>
                  </a:lnTo>
                  <a:lnTo>
                    <a:pt x="136" y="67"/>
                  </a:lnTo>
                  <a:lnTo>
                    <a:pt x="114" y="77"/>
                  </a:lnTo>
                  <a:lnTo>
                    <a:pt x="96" y="96"/>
                  </a:lnTo>
                  <a:lnTo>
                    <a:pt x="81" y="118"/>
                  </a:lnTo>
                  <a:lnTo>
                    <a:pt x="73" y="147"/>
                  </a:lnTo>
                  <a:lnTo>
                    <a:pt x="71" y="179"/>
                  </a:lnTo>
                  <a:lnTo>
                    <a:pt x="73" y="214"/>
                  </a:lnTo>
                  <a:lnTo>
                    <a:pt x="83" y="243"/>
                  </a:lnTo>
                  <a:lnTo>
                    <a:pt x="98" y="267"/>
                  </a:lnTo>
                  <a:lnTo>
                    <a:pt x="118" y="283"/>
                  </a:lnTo>
                  <a:lnTo>
                    <a:pt x="143" y="298"/>
                  </a:lnTo>
                  <a:lnTo>
                    <a:pt x="169" y="306"/>
                  </a:lnTo>
                  <a:lnTo>
                    <a:pt x="200" y="308"/>
                  </a:lnTo>
                  <a:lnTo>
                    <a:pt x="232" y="306"/>
                  </a:lnTo>
                  <a:lnTo>
                    <a:pt x="259" y="302"/>
                  </a:lnTo>
                  <a:lnTo>
                    <a:pt x="283" y="296"/>
                  </a:lnTo>
                  <a:lnTo>
                    <a:pt x="298" y="349"/>
                  </a:lnTo>
                  <a:lnTo>
                    <a:pt x="277" y="355"/>
                  </a:lnTo>
                  <a:lnTo>
                    <a:pt x="255" y="361"/>
                  </a:lnTo>
                  <a:lnTo>
                    <a:pt x="226" y="363"/>
                  </a:lnTo>
                  <a:lnTo>
                    <a:pt x="192" y="365"/>
                  </a:lnTo>
                  <a:lnTo>
                    <a:pt x="143" y="361"/>
                  </a:lnTo>
                  <a:lnTo>
                    <a:pt x="100" y="349"/>
                  </a:lnTo>
                  <a:lnTo>
                    <a:pt x="63" y="330"/>
                  </a:lnTo>
                  <a:lnTo>
                    <a:pt x="37" y="302"/>
                  </a:lnTo>
                  <a:lnTo>
                    <a:pt x="16" y="269"/>
                  </a:lnTo>
                  <a:lnTo>
                    <a:pt x="4" y="230"/>
                  </a:lnTo>
                  <a:lnTo>
                    <a:pt x="0" y="185"/>
                  </a:lnTo>
                  <a:lnTo>
                    <a:pt x="4" y="136"/>
                  </a:lnTo>
                  <a:lnTo>
                    <a:pt x="16" y="96"/>
                  </a:lnTo>
                  <a:lnTo>
                    <a:pt x="37" y="63"/>
                  </a:lnTo>
                  <a:lnTo>
                    <a:pt x="63" y="34"/>
                  </a:lnTo>
                  <a:lnTo>
                    <a:pt x="98" y="16"/>
                  </a:lnTo>
                  <a:lnTo>
                    <a:pt x="141" y="4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77" name="Google Shape;177;p37"/>
            <p:cNvSpPr/>
            <p:nvPr/>
          </p:nvSpPr>
          <p:spPr>
            <a:xfrm>
              <a:off x="865702" y="734131"/>
              <a:ext cx="468591" cy="1448660"/>
            </a:xfrm>
            <a:custGeom>
              <a:rect b="b" l="l" r="r" t="t"/>
              <a:pathLst>
                <a:path extrusionOk="0" h="912" w="295">
                  <a:moveTo>
                    <a:pt x="34" y="464"/>
                  </a:moveTo>
                  <a:lnTo>
                    <a:pt x="36" y="464"/>
                  </a:lnTo>
                  <a:lnTo>
                    <a:pt x="38" y="466"/>
                  </a:lnTo>
                  <a:lnTo>
                    <a:pt x="40" y="468"/>
                  </a:lnTo>
                  <a:lnTo>
                    <a:pt x="42" y="472"/>
                  </a:lnTo>
                  <a:lnTo>
                    <a:pt x="47" y="476"/>
                  </a:lnTo>
                  <a:lnTo>
                    <a:pt x="51" y="480"/>
                  </a:lnTo>
                  <a:lnTo>
                    <a:pt x="55" y="484"/>
                  </a:lnTo>
                  <a:lnTo>
                    <a:pt x="59" y="490"/>
                  </a:lnTo>
                  <a:lnTo>
                    <a:pt x="63" y="494"/>
                  </a:lnTo>
                  <a:lnTo>
                    <a:pt x="65" y="496"/>
                  </a:lnTo>
                  <a:lnTo>
                    <a:pt x="67" y="498"/>
                  </a:lnTo>
                  <a:lnTo>
                    <a:pt x="67" y="500"/>
                  </a:lnTo>
                  <a:lnTo>
                    <a:pt x="69" y="502"/>
                  </a:lnTo>
                  <a:lnTo>
                    <a:pt x="69" y="906"/>
                  </a:lnTo>
                  <a:lnTo>
                    <a:pt x="67" y="910"/>
                  </a:lnTo>
                  <a:lnTo>
                    <a:pt x="65" y="912"/>
                  </a:lnTo>
                  <a:lnTo>
                    <a:pt x="63" y="912"/>
                  </a:lnTo>
                  <a:lnTo>
                    <a:pt x="6" y="912"/>
                  </a:lnTo>
                  <a:lnTo>
                    <a:pt x="4" y="912"/>
                  </a:lnTo>
                  <a:lnTo>
                    <a:pt x="2" y="910"/>
                  </a:lnTo>
                  <a:lnTo>
                    <a:pt x="0" y="906"/>
                  </a:lnTo>
                  <a:lnTo>
                    <a:pt x="0" y="502"/>
                  </a:lnTo>
                  <a:lnTo>
                    <a:pt x="2" y="498"/>
                  </a:lnTo>
                  <a:lnTo>
                    <a:pt x="2" y="496"/>
                  </a:lnTo>
                  <a:lnTo>
                    <a:pt x="4" y="496"/>
                  </a:lnTo>
                  <a:lnTo>
                    <a:pt x="6" y="492"/>
                  </a:lnTo>
                  <a:lnTo>
                    <a:pt x="10" y="488"/>
                  </a:lnTo>
                  <a:lnTo>
                    <a:pt x="14" y="484"/>
                  </a:lnTo>
                  <a:lnTo>
                    <a:pt x="18" y="480"/>
                  </a:lnTo>
                  <a:lnTo>
                    <a:pt x="22" y="474"/>
                  </a:lnTo>
                  <a:lnTo>
                    <a:pt x="26" y="470"/>
                  </a:lnTo>
                  <a:lnTo>
                    <a:pt x="28" y="468"/>
                  </a:lnTo>
                  <a:lnTo>
                    <a:pt x="30" y="466"/>
                  </a:lnTo>
                  <a:lnTo>
                    <a:pt x="32" y="464"/>
                  </a:lnTo>
                  <a:lnTo>
                    <a:pt x="34" y="464"/>
                  </a:lnTo>
                  <a:close/>
                  <a:moveTo>
                    <a:pt x="226" y="280"/>
                  </a:moveTo>
                  <a:lnTo>
                    <a:pt x="289" y="280"/>
                  </a:lnTo>
                  <a:lnTo>
                    <a:pt x="293" y="280"/>
                  </a:lnTo>
                  <a:lnTo>
                    <a:pt x="295" y="282"/>
                  </a:lnTo>
                  <a:lnTo>
                    <a:pt x="295" y="284"/>
                  </a:lnTo>
                  <a:lnTo>
                    <a:pt x="295" y="286"/>
                  </a:lnTo>
                  <a:lnTo>
                    <a:pt x="293" y="288"/>
                  </a:lnTo>
                  <a:lnTo>
                    <a:pt x="148" y="455"/>
                  </a:lnTo>
                  <a:lnTo>
                    <a:pt x="293" y="623"/>
                  </a:lnTo>
                  <a:lnTo>
                    <a:pt x="295" y="625"/>
                  </a:lnTo>
                  <a:lnTo>
                    <a:pt x="295" y="627"/>
                  </a:lnTo>
                  <a:lnTo>
                    <a:pt x="295" y="631"/>
                  </a:lnTo>
                  <a:lnTo>
                    <a:pt x="293" y="633"/>
                  </a:lnTo>
                  <a:lnTo>
                    <a:pt x="289" y="633"/>
                  </a:lnTo>
                  <a:lnTo>
                    <a:pt x="226" y="633"/>
                  </a:lnTo>
                  <a:lnTo>
                    <a:pt x="224" y="633"/>
                  </a:lnTo>
                  <a:lnTo>
                    <a:pt x="222" y="631"/>
                  </a:lnTo>
                  <a:lnTo>
                    <a:pt x="222" y="631"/>
                  </a:lnTo>
                  <a:lnTo>
                    <a:pt x="73" y="459"/>
                  </a:lnTo>
                  <a:lnTo>
                    <a:pt x="73" y="459"/>
                  </a:lnTo>
                  <a:lnTo>
                    <a:pt x="71" y="459"/>
                  </a:lnTo>
                  <a:lnTo>
                    <a:pt x="71" y="459"/>
                  </a:lnTo>
                  <a:lnTo>
                    <a:pt x="71" y="455"/>
                  </a:lnTo>
                  <a:lnTo>
                    <a:pt x="71" y="453"/>
                  </a:lnTo>
                  <a:lnTo>
                    <a:pt x="71" y="453"/>
                  </a:lnTo>
                  <a:lnTo>
                    <a:pt x="73" y="453"/>
                  </a:lnTo>
                  <a:lnTo>
                    <a:pt x="73" y="451"/>
                  </a:lnTo>
                  <a:lnTo>
                    <a:pt x="222" y="282"/>
                  </a:lnTo>
                  <a:lnTo>
                    <a:pt x="222" y="282"/>
                  </a:lnTo>
                  <a:lnTo>
                    <a:pt x="224" y="280"/>
                  </a:lnTo>
                  <a:lnTo>
                    <a:pt x="226" y="280"/>
                  </a:lnTo>
                  <a:close/>
                  <a:moveTo>
                    <a:pt x="6" y="0"/>
                  </a:moveTo>
                  <a:lnTo>
                    <a:pt x="63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69" y="6"/>
                  </a:lnTo>
                  <a:lnTo>
                    <a:pt x="69" y="412"/>
                  </a:lnTo>
                  <a:lnTo>
                    <a:pt x="67" y="415"/>
                  </a:lnTo>
                  <a:lnTo>
                    <a:pt x="67" y="417"/>
                  </a:lnTo>
                  <a:lnTo>
                    <a:pt x="65" y="417"/>
                  </a:lnTo>
                  <a:lnTo>
                    <a:pt x="63" y="421"/>
                  </a:lnTo>
                  <a:lnTo>
                    <a:pt x="59" y="425"/>
                  </a:lnTo>
                  <a:lnTo>
                    <a:pt x="55" y="429"/>
                  </a:lnTo>
                  <a:lnTo>
                    <a:pt x="51" y="433"/>
                  </a:lnTo>
                  <a:lnTo>
                    <a:pt x="47" y="439"/>
                  </a:lnTo>
                  <a:lnTo>
                    <a:pt x="42" y="443"/>
                  </a:lnTo>
                  <a:lnTo>
                    <a:pt x="40" y="445"/>
                  </a:lnTo>
                  <a:lnTo>
                    <a:pt x="38" y="447"/>
                  </a:lnTo>
                  <a:lnTo>
                    <a:pt x="36" y="449"/>
                  </a:lnTo>
                  <a:lnTo>
                    <a:pt x="34" y="449"/>
                  </a:lnTo>
                  <a:lnTo>
                    <a:pt x="32" y="449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4" y="441"/>
                  </a:lnTo>
                  <a:lnTo>
                    <a:pt x="22" y="437"/>
                  </a:lnTo>
                  <a:lnTo>
                    <a:pt x="18" y="433"/>
                  </a:lnTo>
                  <a:lnTo>
                    <a:pt x="14" y="429"/>
                  </a:lnTo>
                  <a:lnTo>
                    <a:pt x="10" y="423"/>
                  </a:lnTo>
                  <a:lnTo>
                    <a:pt x="6" y="419"/>
                  </a:lnTo>
                  <a:lnTo>
                    <a:pt x="4" y="417"/>
                  </a:lnTo>
                  <a:lnTo>
                    <a:pt x="2" y="415"/>
                  </a:lnTo>
                  <a:lnTo>
                    <a:pt x="0" y="415"/>
                  </a:lnTo>
                  <a:lnTo>
                    <a:pt x="0" y="4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BBB2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78" name="Google Shape;178;p37"/>
            <p:cNvSpPr/>
            <p:nvPr/>
          </p:nvSpPr>
          <p:spPr>
            <a:xfrm>
              <a:off x="1256459" y="1950879"/>
              <a:ext cx="220794" cy="284331"/>
            </a:xfrm>
            <a:custGeom>
              <a:rect b="b" l="l" r="r" t="t"/>
              <a:pathLst>
                <a:path extrusionOk="0" h="179" w="139">
                  <a:moveTo>
                    <a:pt x="58" y="12"/>
                  </a:moveTo>
                  <a:lnTo>
                    <a:pt x="53" y="53"/>
                  </a:lnTo>
                  <a:lnTo>
                    <a:pt x="49" y="79"/>
                  </a:lnTo>
                  <a:lnTo>
                    <a:pt x="47" y="93"/>
                  </a:lnTo>
                  <a:lnTo>
                    <a:pt x="41" y="112"/>
                  </a:lnTo>
                  <a:lnTo>
                    <a:pt x="31" y="132"/>
                  </a:lnTo>
                  <a:lnTo>
                    <a:pt x="104" y="132"/>
                  </a:lnTo>
                  <a:lnTo>
                    <a:pt x="104" y="12"/>
                  </a:lnTo>
                  <a:lnTo>
                    <a:pt x="58" y="12"/>
                  </a:lnTo>
                  <a:close/>
                  <a:moveTo>
                    <a:pt x="43" y="0"/>
                  </a:moveTo>
                  <a:lnTo>
                    <a:pt x="121" y="0"/>
                  </a:lnTo>
                  <a:lnTo>
                    <a:pt x="121" y="132"/>
                  </a:lnTo>
                  <a:lnTo>
                    <a:pt x="139" y="132"/>
                  </a:lnTo>
                  <a:lnTo>
                    <a:pt x="139" y="179"/>
                  </a:lnTo>
                  <a:lnTo>
                    <a:pt x="123" y="179"/>
                  </a:lnTo>
                  <a:lnTo>
                    <a:pt x="123" y="146"/>
                  </a:lnTo>
                  <a:lnTo>
                    <a:pt x="17" y="146"/>
                  </a:lnTo>
                  <a:lnTo>
                    <a:pt x="17" y="179"/>
                  </a:lnTo>
                  <a:lnTo>
                    <a:pt x="0" y="179"/>
                  </a:lnTo>
                  <a:lnTo>
                    <a:pt x="0" y="132"/>
                  </a:lnTo>
                  <a:lnTo>
                    <a:pt x="13" y="132"/>
                  </a:lnTo>
                  <a:lnTo>
                    <a:pt x="23" y="112"/>
                  </a:lnTo>
                  <a:lnTo>
                    <a:pt x="31" y="93"/>
                  </a:lnTo>
                  <a:lnTo>
                    <a:pt x="33" y="81"/>
                  </a:lnTo>
                  <a:lnTo>
                    <a:pt x="37" y="59"/>
                  </a:lnTo>
                  <a:lnTo>
                    <a:pt x="41" y="3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79" name="Google Shape;179;p37"/>
            <p:cNvSpPr/>
            <p:nvPr/>
          </p:nvSpPr>
          <p:spPr>
            <a:xfrm>
              <a:off x="1505844" y="1998532"/>
              <a:ext cx="149314" cy="189025"/>
            </a:xfrm>
            <a:custGeom>
              <a:rect b="b" l="l" r="r" t="t"/>
              <a:pathLst>
                <a:path extrusionOk="0" h="119" w="94">
                  <a:moveTo>
                    <a:pt x="49" y="12"/>
                  </a:moveTo>
                  <a:lnTo>
                    <a:pt x="35" y="16"/>
                  </a:lnTo>
                  <a:lnTo>
                    <a:pt x="23" y="29"/>
                  </a:lnTo>
                  <a:lnTo>
                    <a:pt x="19" y="51"/>
                  </a:lnTo>
                  <a:lnTo>
                    <a:pt x="76" y="51"/>
                  </a:lnTo>
                  <a:lnTo>
                    <a:pt x="74" y="35"/>
                  </a:lnTo>
                  <a:lnTo>
                    <a:pt x="70" y="23"/>
                  </a:lnTo>
                  <a:lnTo>
                    <a:pt x="62" y="14"/>
                  </a:lnTo>
                  <a:lnTo>
                    <a:pt x="49" y="12"/>
                  </a:lnTo>
                  <a:close/>
                  <a:moveTo>
                    <a:pt x="51" y="0"/>
                  </a:moveTo>
                  <a:lnTo>
                    <a:pt x="70" y="2"/>
                  </a:lnTo>
                  <a:lnTo>
                    <a:pt x="84" y="14"/>
                  </a:lnTo>
                  <a:lnTo>
                    <a:pt x="90" y="31"/>
                  </a:lnTo>
                  <a:lnTo>
                    <a:pt x="94" y="57"/>
                  </a:lnTo>
                  <a:lnTo>
                    <a:pt x="94" y="63"/>
                  </a:lnTo>
                  <a:lnTo>
                    <a:pt x="19" y="63"/>
                  </a:lnTo>
                  <a:lnTo>
                    <a:pt x="21" y="82"/>
                  </a:lnTo>
                  <a:lnTo>
                    <a:pt x="27" y="94"/>
                  </a:lnTo>
                  <a:lnTo>
                    <a:pt x="35" y="100"/>
                  </a:lnTo>
                  <a:lnTo>
                    <a:pt x="47" y="104"/>
                  </a:lnTo>
                  <a:lnTo>
                    <a:pt x="60" y="104"/>
                  </a:lnTo>
                  <a:lnTo>
                    <a:pt x="66" y="104"/>
                  </a:lnTo>
                  <a:lnTo>
                    <a:pt x="72" y="104"/>
                  </a:lnTo>
                  <a:lnTo>
                    <a:pt x="78" y="102"/>
                  </a:lnTo>
                  <a:lnTo>
                    <a:pt x="84" y="102"/>
                  </a:lnTo>
                  <a:lnTo>
                    <a:pt x="88" y="100"/>
                  </a:lnTo>
                  <a:lnTo>
                    <a:pt x="92" y="114"/>
                  </a:lnTo>
                  <a:lnTo>
                    <a:pt x="84" y="116"/>
                  </a:lnTo>
                  <a:lnTo>
                    <a:pt x="72" y="119"/>
                  </a:lnTo>
                  <a:lnTo>
                    <a:pt x="56" y="119"/>
                  </a:lnTo>
                  <a:lnTo>
                    <a:pt x="37" y="119"/>
                  </a:lnTo>
                  <a:lnTo>
                    <a:pt x="21" y="112"/>
                  </a:lnTo>
                  <a:lnTo>
                    <a:pt x="11" y="100"/>
                  </a:lnTo>
                  <a:lnTo>
                    <a:pt x="5" y="84"/>
                  </a:lnTo>
                  <a:lnTo>
                    <a:pt x="0" y="61"/>
                  </a:lnTo>
                  <a:lnTo>
                    <a:pt x="5" y="37"/>
                  </a:lnTo>
                  <a:lnTo>
                    <a:pt x="11" y="21"/>
                  </a:lnTo>
                  <a:lnTo>
                    <a:pt x="21" y="8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80" name="Google Shape;180;p37"/>
            <p:cNvSpPr/>
            <p:nvPr/>
          </p:nvSpPr>
          <p:spPr>
            <a:xfrm>
              <a:off x="1701223" y="2001709"/>
              <a:ext cx="136606" cy="181083"/>
            </a:xfrm>
            <a:custGeom>
              <a:rect b="b" l="l" r="r" t="t"/>
              <a:pathLst>
                <a:path extrusionOk="0" h="114" w="86">
                  <a:moveTo>
                    <a:pt x="16" y="61"/>
                  </a:moveTo>
                  <a:lnTo>
                    <a:pt x="16" y="102"/>
                  </a:lnTo>
                  <a:lnTo>
                    <a:pt x="41" y="102"/>
                  </a:lnTo>
                  <a:lnTo>
                    <a:pt x="47" y="100"/>
                  </a:lnTo>
                  <a:lnTo>
                    <a:pt x="53" y="100"/>
                  </a:lnTo>
                  <a:lnTo>
                    <a:pt x="57" y="98"/>
                  </a:lnTo>
                  <a:lnTo>
                    <a:pt x="63" y="96"/>
                  </a:lnTo>
                  <a:lnTo>
                    <a:pt x="65" y="92"/>
                  </a:lnTo>
                  <a:lnTo>
                    <a:pt x="67" y="88"/>
                  </a:lnTo>
                  <a:lnTo>
                    <a:pt x="69" y="82"/>
                  </a:lnTo>
                  <a:lnTo>
                    <a:pt x="65" y="70"/>
                  </a:lnTo>
                  <a:lnTo>
                    <a:pt x="53" y="63"/>
                  </a:lnTo>
                  <a:lnTo>
                    <a:pt x="37" y="61"/>
                  </a:lnTo>
                  <a:lnTo>
                    <a:pt x="16" y="61"/>
                  </a:lnTo>
                  <a:close/>
                  <a:moveTo>
                    <a:pt x="16" y="14"/>
                  </a:moveTo>
                  <a:lnTo>
                    <a:pt x="16" y="49"/>
                  </a:lnTo>
                  <a:lnTo>
                    <a:pt x="41" y="49"/>
                  </a:lnTo>
                  <a:lnTo>
                    <a:pt x="49" y="49"/>
                  </a:lnTo>
                  <a:lnTo>
                    <a:pt x="55" y="47"/>
                  </a:lnTo>
                  <a:lnTo>
                    <a:pt x="59" y="43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3" y="25"/>
                  </a:lnTo>
                  <a:lnTo>
                    <a:pt x="61" y="21"/>
                  </a:lnTo>
                  <a:lnTo>
                    <a:pt x="57" y="19"/>
                  </a:lnTo>
                  <a:lnTo>
                    <a:pt x="51" y="17"/>
                  </a:lnTo>
                  <a:lnTo>
                    <a:pt x="45" y="14"/>
                  </a:lnTo>
                  <a:lnTo>
                    <a:pt x="37" y="14"/>
                  </a:lnTo>
                  <a:lnTo>
                    <a:pt x="16" y="14"/>
                  </a:lnTo>
                  <a:close/>
                  <a:moveTo>
                    <a:pt x="0" y="0"/>
                  </a:moveTo>
                  <a:lnTo>
                    <a:pt x="41" y="0"/>
                  </a:lnTo>
                  <a:lnTo>
                    <a:pt x="63" y="4"/>
                  </a:lnTo>
                  <a:lnTo>
                    <a:pt x="75" y="14"/>
                  </a:lnTo>
                  <a:lnTo>
                    <a:pt x="79" y="29"/>
                  </a:lnTo>
                  <a:lnTo>
                    <a:pt x="79" y="37"/>
                  </a:lnTo>
                  <a:lnTo>
                    <a:pt x="75" y="45"/>
                  </a:lnTo>
                  <a:lnTo>
                    <a:pt x="69" y="51"/>
                  </a:lnTo>
                  <a:lnTo>
                    <a:pt x="63" y="55"/>
                  </a:lnTo>
                  <a:lnTo>
                    <a:pt x="69" y="55"/>
                  </a:lnTo>
                  <a:lnTo>
                    <a:pt x="75" y="59"/>
                  </a:lnTo>
                  <a:lnTo>
                    <a:pt x="79" y="63"/>
                  </a:lnTo>
                  <a:lnTo>
                    <a:pt x="83" y="68"/>
                  </a:lnTo>
                  <a:lnTo>
                    <a:pt x="86" y="74"/>
                  </a:lnTo>
                  <a:lnTo>
                    <a:pt x="86" y="82"/>
                  </a:lnTo>
                  <a:lnTo>
                    <a:pt x="83" y="96"/>
                  </a:lnTo>
                  <a:lnTo>
                    <a:pt x="75" y="106"/>
                  </a:lnTo>
                  <a:lnTo>
                    <a:pt x="61" y="112"/>
                  </a:lnTo>
                  <a:lnTo>
                    <a:pt x="4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81" name="Google Shape;181;p37"/>
            <p:cNvSpPr/>
            <p:nvPr/>
          </p:nvSpPr>
          <p:spPr>
            <a:xfrm>
              <a:off x="1875952" y="1998532"/>
              <a:ext cx="146137" cy="189025"/>
            </a:xfrm>
            <a:custGeom>
              <a:rect b="b" l="l" r="r" t="t"/>
              <a:pathLst>
                <a:path extrusionOk="0" h="119" w="92">
                  <a:moveTo>
                    <a:pt x="47" y="12"/>
                  </a:moveTo>
                  <a:lnTo>
                    <a:pt x="33" y="16"/>
                  </a:lnTo>
                  <a:lnTo>
                    <a:pt x="20" y="29"/>
                  </a:lnTo>
                  <a:lnTo>
                    <a:pt x="16" y="51"/>
                  </a:lnTo>
                  <a:lnTo>
                    <a:pt x="73" y="51"/>
                  </a:lnTo>
                  <a:lnTo>
                    <a:pt x="73" y="35"/>
                  </a:lnTo>
                  <a:lnTo>
                    <a:pt x="67" y="23"/>
                  </a:lnTo>
                  <a:lnTo>
                    <a:pt x="59" y="14"/>
                  </a:lnTo>
                  <a:lnTo>
                    <a:pt x="47" y="12"/>
                  </a:lnTo>
                  <a:close/>
                  <a:moveTo>
                    <a:pt x="51" y="0"/>
                  </a:moveTo>
                  <a:lnTo>
                    <a:pt x="69" y="2"/>
                  </a:lnTo>
                  <a:lnTo>
                    <a:pt x="82" y="14"/>
                  </a:lnTo>
                  <a:lnTo>
                    <a:pt x="90" y="31"/>
                  </a:lnTo>
                  <a:lnTo>
                    <a:pt x="92" y="57"/>
                  </a:lnTo>
                  <a:lnTo>
                    <a:pt x="92" y="63"/>
                  </a:lnTo>
                  <a:lnTo>
                    <a:pt x="16" y="63"/>
                  </a:lnTo>
                  <a:lnTo>
                    <a:pt x="18" y="82"/>
                  </a:lnTo>
                  <a:lnTo>
                    <a:pt x="24" y="94"/>
                  </a:lnTo>
                  <a:lnTo>
                    <a:pt x="33" y="100"/>
                  </a:lnTo>
                  <a:lnTo>
                    <a:pt x="45" y="104"/>
                  </a:lnTo>
                  <a:lnTo>
                    <a:pt x="57" y="104"/>
                  </a:lnTo>
                  <a:lnTo>
                    <a:pt x="63" y="104"/>
                  </a:lnTo>
                  <a:lnTo>
                    <a:pt x="69" y="104"/>
                  </a:lnTo>
                  <a:lnTo>
                    <a:pt x="77" y="102"/>
                  </a:lnTo>
                  <a:lnTo>
                    <a:pt x="82" y="102"/>
                  </a:lnTo>
                  <a:lnTo>
                    <a:pt x="86" y="100"/>
                  </a:lnTo>
                  <a:lnTo>
                    <a:pt x="90" y="114"/>
                  </a:lnTo>
                  <a:lnTo>
                    <a:pt x="82" y="116"/>
                  </a:lnTo>
                  <a:lnTo>
                    <a:pt x="69" y="119"/>
                  </a:lnTo>
                  <a:lnTo>
                    <a:pt x="53" y="119"/>
                  </a:lnTo>
                  <a:lnTo>
                    <a:pt x="35" y="119"/>
                  </a:lnTo>
                  <a:lnTo>
                    <a:pt x="20" y="112"/>
                  </a:lnTo>
                  <a:lnTo>
                    <a:pt x="8" y="100"/>
                  </a:lnTo>
                  <a:lnTo>
                    <a:pt x="2" y="84"/>
                  </a:lnTo>
                  <a:lnTo>
                    <a:pt x="0" y="61"/>
                  </a:lnTo>
                  <a:lnTo>
                    <a:pt x="2" y="37"/>
                  </a:lnTo>
                  <a:lnTo>
                    <a:pt x="8" y="21"/>
                  </a:lnTo>
                  <a:lnTo>
                    <a:pt x="20" y="8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82" name="Google Shape;182;p37"/>
            <p:cNvSpPr/>
            <p:nvPr/>
          </p:nvSpPr>
          <p:spPr>
            <a:xfrm>
              <a:off x="2037973" y="2001709"/>
              <a:ext cx="162021" cy="189025"/>
            </a:xfrm>
            <a:custGeom>
              <a:rect b="b" l="l" r="r" t="t"/>
              <a:pathLst>
                <a:path extrusionOk="0" h="119" w="102">
                  <a:moveTo>
                    <a:pt x="35" y="0"/>
                  </a:moveTo>
                  <a:lnTo>
                    <a:pt x="102" y="0"/>
                  </a:lnTo>
                  <a:lnTo>
                    <a:pt x="102" y="114"/>
                  </a:lnTo>
                  <a:lnTo>
                    <a:pt x="86" y="114"/>
                  </a:lnTo>
                  <a:lnTo>
                    <a:pt x="86" y="14"/>
                  </a:lnTo>
                  <a:lnTo>
                    <a:pt x="49" y="14"/>
                  </a:lnTo>
                  <a:lnTo>
                    <a:pt x="47" y="49"/>
                  </a:lnTo>
                  <a:lnTo>
                    <a:pt x="41" y="76"/>
                  </a:lnTo>
                  <a:lnTo>
                    <a:pt x="35" y="96"/>
                  </a:lnTo>
                  <a:lnTo>
                    <a:pt x="31" y="102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6" y="119"/>
                  </a:lnTo>
                  <a:lnTo>
                    <a:pt x="0" y="104"/>
                  </a:lnTo>
                  <a:lnTo>
                    <a:pt x="6" y="102"/>
                  </a:lnTo>
                  <a:lnTo>
                    <a:pt x="12" y="98"/>
                  </a:lnTo>
                  <a:lnTo>
                    <a:pt x="18" y="92"/>
                  </a:lnTo>
                  <a:lnTo>
                    <a:pt x="22" y="86"/>
                  </a:lnTo>
                  <a:lnTo>
                    <a:pt x="29" y="68"/>
                  </a:lnTo>
                  <a:lnTo>
                    <a:pt x="33" y="37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83" name="Google Shape;183;p37"/>
            <p:cNvSpPr/>
            <p:nvPr/>
          </p:nvSpPr>
          <p:spPr>
            <a:xfrm>
              <a:off x="2252413" y="1998532"/>
              <a:ext cx="162021" cy="189025"/>
            </a:xfrm>
            <a:custGeom>
              <a:rect b="b" l="l" r="r" t="t"/>
              <a:pathLst>
                <a:path extrusionOk="0" h="119" w="102">
                  <a:moveTo>
                    <a:pt x="51" y="12"/>
                  </a:moveTo>
                  <a:lnTo>
                    <a:pt x="36" y="16"/>
                  </a:lnTo>
                  <a:lnTo>
                    <a:pt x="26" y="23"/>
                  </a:lnTo>
                  <a:lnTo>
                    <a:pt x="20" y="35"/>
                  </a:lnTo>
                  <a:lnTo>
                    <a:pt x="16" y="47"/>
                  </a:lnTo>
                  <a:lnTo>
                    <a:pt x="16" y="59"/>
                  </a:lnTo>
                  <a:lnTo>
                    <a:pt x="18" y="78"/>
                  </a:lnTo>
                  <a:lnTo>
                    <a:pt x="24" y="92"/>
                  </a:lnTo>
                  <a:lnTo>
                    <a:pt x="34" y="102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65" y="102"/>
                  </a:lnTo>
                  <a:lnTo>
                    <a:pt x="75" y="96"/>
                  </a:lnTo>
                  <a:lnTo>
                    <a:pt x="81" y="86"/>
                  </a:lnTo>
                  <a:lnTo>
                    <a:pt x="85" y="74"/>
                  </a:lnTo>
                  <a:lnTo>
                    <a:pt x="85" y="59"/>
                  </a:lnTo>
                  <a:lnTo>
                    <a:pt x="85" y="47"/>
                  </a:lnTo>
                  <a:lnTo>
                    <a:pt x="81" y="35"/>
                  </a:lnTo>
                  <a:lnTo>
                    <a:pt x="75" y="23"/>
                  </a:lnTo>
                  <a:lnTo>
                    <a:pt x="65" y="16"/>
                  </a:lnTo>
                  <a:lnTo>
                    <a:pt x="51" y="12"/>
                  </a:lnTo>
                  <a:close/>
                  <a:moveTo>
                    <a:pt x="51" y="0"/>
                  </a:moveTo>
                  <a:lnTo>
                    <a:pt x="73" y="4"/>
                  </a:lnTo>
                  <a:lnTo>
                    <a:pt x="89" y="14"/>
                  </a:lnTo>
                  <a:lnTo>
                    <a:pt x="100" y="35"/>
                  </a:lnTo>
                  <a:lnTo>
                    <a:pt x="102" y="59"/>
                  </a:lnTo>
                  <a:lnTo>
                    <a:pt x="97" y="86"/>
                  </a:lnTo>
                  <a:lnTo>
                    <a:pt x="87" y="104"/>
                  </a:lnTo>
                  <a:lnTo>
                    <a:pt x="71" y="116"/>
                  </a:lnTo>
                  <a:lnTo>
                    <a:pt x="51" y="119"/>
                  </a:lnTo>
                  <a:lnTo>
                    <a:pt x="51" y="119"/>
                  </a:lnTo>
                  <a:lnTo>
                    <a:pt x="28" y="116"/>
                  </a:lnTo>
                  <a:lnTo>
                    <a:pt x="12" y="104"/>
                  </a:lnTo>
                  <a:lnTo>
                    <a:pt x="2" y="86"/>
                  </a:lnTo>
                  <a:lnTo>
                    <a:pt x="0" y="61"/>
                  </a:lnTo>
                  <a:lnTo>
                    <a:pt x="4" y="35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84" name="Google Shape;184;p37"/>
            <p:cNvSpPr/>
            <p:nvPr/>
          </p:nvSpPr>
          <p:spPr>
            <a:xfrm>
              <a:off x="2465264" y="2001709"/>
              <a:ext cx="142960" cy="181083"/>
            </a:xfrm>
            <a:custGeom>
              <a:rect b="b" l="l" r="r" t="t"/>
              <a:pathLst>
                <a:path extrusionOk="0" h="114" w="90">
                  <a:moveTo>
                    <a:pt x="0" y="0"/>
                  </a:moveTo>
                  <a:lnTo>
                    <a:pt x="90" y="0"/>
                  </a:lnTo>
                  <a:lnTo>
                    <a:pt x="90" y="114"/>
                  </a:lnTo>
                  <a:lnTo>
                    <a:pt x="74" y="114"/>
                  </a:lnTo>
                  <a:lnTo>
                    <a:pt x="74" y="14"/>
                  </a:lnTo>
                  <a:lnTo>
                    <a:pt x="17" y="14"/>
                  </a:lnTo>
                  <a:lnTo>
                    <a:pt x="1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85" name="Google Shape;185;p37"/>
            <p:cNvSpPr/>
            <p:nvPr/>
          </p:nvSpPr>
          <p:spPr>
            <a:xfrm>
              <a:off x="2670173" y="2001709"/>
              <a:ext cx="190613" cy="181083"/>
            </a:xfrm>
            <a:custGeom>
              <a:rect b="b" l="l" r="r" t="t"/>
              <a:pathLst>
                <a:path extrusionOk="0" h="114" w="120">
                  <a:moveTo>
                    <a:pt x="0" y="0"/>
                  </a:moveTo>
                  <a:lnTo>
                    <a:pt x="22" y="0"/>
                  </a:lnTo>
                  <a:lnTo>
                    <a:pt x="59" y="104"/>
                  </a:lnTo>
                  <a:lnTo>
                    <a:pt x="98" y="0"/>
                  </a:lnTo>
                  <a:lnTo>
                    <a:pt x="120" y="0"/>
                  </a:lnTo>
                  <a:lnTo>
                    <a:pt x="120" y="114"/>
                  </a:lnTo>
                  <a:lnTo>
                    <a:pt x="104" y="114"/>
                  </a:lnTo>
                  <a:lnTo>
                    <a:pt x="104" y="39"/>
                  </a:lnTo>
                  <a:lnTo>
                    <a:pt x="106" y="21"/>
                  </a:lnTo>
                  <a:lnTo>
                    <a:pt x="69" y="114"/>
                  </a:lnTo>
                  <a:lnTo>
                    <a:pt x="47" y="114"/>
                  </a:lnTo>
                  <a:lnTo>
                    <a:pt x="14" y="19"/>
                  </a:lnTo>
                  <a:lnTo>
                    <a:pt x="16" y="39"/>
                  </a:lnTo>
                  <a:lnTo>
                    <a:pt x="16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86" name="Google Shape;186;p37"/>
            <p:cNvSpPr/>
            <p:nvPr/>
          </p:nvSpPr>
          <p:spPr>
            <a:xfrm>
              <a:off x="2913205" y="1998532"/>
              <a:ext cx="144548" cy="189025"/>
            </a:xfrm>
            <a:custGeom>
              <a:rect b="b" l="l" r="r" t="t"/>
              <a:pathLst>
                <a:path extrusionOk="0" h="119" w="91">
                  <a:moveTo>
                    <a:pt x="47" y="12"/>
                  </a:moveTo>
                  <a:lnTo>
                    <a:pt x="32" y="16"/>
                  </a:lnTo>
                  <a:lnTo>
                    <a:pt x="22" y="29"/>
                  </a:lnTo>
                  <a:lnTo>
                    <a:pt x="16" y="51"/>
                  </a:lnTo>
                  <a:lnTo>
                    <a:pt x="73" y="51"/>
                  </a:lnTo>
                  <a:lnTo>
                    <a:pt x="73" y="35"/>
                  </a:lnTo>
                  <a:lnTo>
                    <a:pt x="67" y="23"/>
                  </a:lnTo>
                  <a:lnTo>
                    <a:pt x="59" y="14"/>
                  </a:lnTo>
                  <a:lnTo>
                    <a:pt x="47" y="12"/>
                  </a:lnTo>
                  <a:close/>
                  <a:moveTo>
                    <a:pt x="51" y="0"/>
                  </a:moveTo>
                  <a:lnTo>
                    <a:pt x="69" y="2"/>
                  </a:lnTo>
                  <a:lnTo>
                    <a:pt x="81" y="14"/>
                  </a:lnTo>
                  <a:lnTo>
                    <a:pt x="89" y="31"/>
                  </a:lnTo>
                  <a:lnTo>
                    <a:pt x="91" y="57"/>
                  </a:lnTo>
                  <a:lnTo>
                    <a:pt x="91" y="63"/>
                  </a:lnTo>
                  <a:lnTo>
                    <a:pt x="16" y="63"/>
                  </a:lnTo>
                  <a:lnTo>
                    <a:pt x="18" y="82"/>
                  </a:lnTo>
                  <a:lnTo>
                    <a:pt x="24" y="94"/>
                  </a:lnTo>
                  <a:lnTo>
                    <a:pt x="32" y="100"/>
                  </a:lnTo>
                  <a:lnTo>
                    <a:pt x="45" y="104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9" y="104"/>
                  </a:lnTo>
                  <a:lnTo>
                    <a:pt x="77" y="102"/>
                  </a:lnTo>
                  <a:lnTo>
                    <a:pt x="81" y="102"/>
                  </a:lnTo>
                  <a:lnTo>
                    <a:pt x="85" y="100"/>
                  </a:lnTo>
                  <a:lnTo>
                    <a:pt x="89" y="114"/>
                  </a:lnTo>
                  <a:lnTo>
                    <a:pt x="81" y="116"/>
                  </a:lnTo>
                  <a:lnTo>
                    <a:pt x="69" y="119"/>
                  </a:lnTo>
                  <a:lnTo>
                    <a:pt x="53" y="119"/>
                  </a:lnTo>
                  <a:lnTo>
                    <a:pt x="34" y="119"/>
                  </a:lnTo>
                  <a:lnTo>
                    <a:pt x="20" y="112"/>
                  </a:lnTo>
                  <a:lnTo>
                    <a:pt x="8" y="100"/>
                  </a:lnTo>
                  <a:lnTo>
                    <a:pt x="2" y="84"/>
                  </a:lnTo>
                  <a:lnTo>
                    <a:pt x="0" y="61"/>
                  </a:lnTo>
                  <a:lnTo>
                    <a:pt x="2" y="37"/>
                  </a:lnTo>
                  <a:lnTo>
                    <a:pt x="8" y="21"/>
                  </a:lnTo>
                  <a:lnTo>
                    <a:pt x="20" y="8"/>
                  </a:lnTo>
                  <a:lnTo>
                    <a:pt x="34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87" name="Google Shape;187;p37"/>
            <p:cNvSpPr/>
            <p:nvPr/>
          </p:nvSpPr>
          <p:spPr>
            <a:xfrm>
              <a:off x="3103819" y="2001709"/>
              <a:ext cx="149314" cy="181083"/>
            </a:xfrm>
            <a:custGeom>
              <a:rect b="b" l="l" r="r" t="t"/>
              <a:pathLst>
                <a:path extrusionOk="0" h="114" w="94">
                  <a:moveTo>
                    <a:pt x="0" y="0"/>
                  </a:moveTo>
                  <a:lnTo>
                    <a:pt x="16" y="0"/>
                  </a:lnTo>
                  <a:lnTo>
                    <a:pt x="16" y="51"/>
                  </a:lnTo>
                  <a:lnTo>
                    <a:pt x="75" y="51"/>
                  </a:lnTo>
                  <a:lnTo>
                    <a:pt x="75" y="0"/>
                  </a:lnTo>
                  <a:lnTo>
                    <a:pt x="94" y="0"/>
                  </a:lnTo>
                  <a:lnTo>
                    <a:pt x="94" y="114"/>
                  </a:lnTo>
                  <a:lnTo>
                    <a:pt x="75" y="114"/>
                  </a:lnTo>
                  <a:lnTo>
                    <a:pt x="75" y="65"/>
                  </a:lnTo>
                  <a:lnTo>
                    <a:pt x="16" y="65"/>
                  </a:lnTo>
                  <a:lnTo>
                    <a:pt x="16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188" name="Google Shape;188;p37"/>
            <p:cNvSpPr/>
            <p:nvPr/>
          </p:nvSpPr>
          <p:spPr>
            <a:xfrm>
              <a:off x="3291255" y="2001709"/>
              <a:ext cx="149314" cy="181083"/>
            </a:xfrm>
            <a:custGeom>
              <a:rect b="b" l="l" r="r" t="t"/>
              <a:pathLst>
                <a:path extrusionOk="0" h="114" w="94">
                  <a:moveTo>
                    <a:pt x="0" y="0"/>
                  </a:moveTo>
                  <a:lnTo>
                    <a:pt x="94" y="0"/>
                  </a:lnTo>
                  <a:lnTo>
                    <a:pt x="94" y="14"/>
                  </a:lnTo>
                  <a:lnTo>
                    <a:pt x="55" y="14"/>
                  </a:lnTo>
                  <a:lnTo>
                    <a:pt x="55" y="114"/>
                  </a:lnTo>
                  <a:lnTo>
                    <a:pt x="39" y="114"/>
                  </a:lnTo>
                  <a:lnTo>
                    <a:pt x="39" y="14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189" name="Google Shape;189;p37"/>
          <p:cNvSpPr/>
          <p:nvPr/>
        </p:nvSpPr>
        <p:spPr>
          <a:xfrm>
            <a:off x="8026851" y="5949439"/>
            <a:ext cx="197209" cy="456783"/>
          </a:xfrm>
          <a:custGeom>
            <a:rect b="b" l="l" r="r" t="t"/>
            <a:pathLst>
              <a:path extrusionOk="0" h="271" w="117">
                <a:moveTo>
                  <a:pt x="117" y="0"/>
                </a:moveTo>
                <a:lnTo>
                  <a:pt x="117" y="271"/>
                </a:lnTo>
                <a:lnTo>
                  <a:pt x="59" y="204"/>
                </a:lnTo>
                <a:lnTo>
                  <a:pt x="0" y="137"/>
                </a:lnTo>
                <a:lnTo>
                  <a:pt x="59" y="68"/>
                </a:lnTo>
                <a:lnTo>
                  <a:pt x="117" y="0"/>
                </a:lnTo>
                <a:close/>
              </a:path>
            </a:pathLst>
          </a:custGeom>
          <a:solidFill>
            <a:srgbClr val="90816E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0" name="Google Shape;190;p37"/>
          <p:cNvSpPr txBox="1"/>
          <p:nvPr>
            <p:ph type="title"/>
          </p:nvPr>
        </p:nvSpPr>
        <p:spPr>
          <a:xfrm>
            <a:off x="240882" y="418325"/>
            <a:ext cx="10350918" cy="1042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37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orient="horz" pos="4762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8"/>
          <p:cNvSpPr txBox="1"/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38"/>
          <p:cNvSpPr txBox="1"/>
          <p:nvPr>
            <p:ph idx="1" type="body"/>
          </p:nvPr>
        </p:nvSpPr>
        <p:spPr>
          <a:xfrm rot="5400000">
            <a:off x="2947634" y="-200158"/>
            <a:ext cx="4796544" cy="92216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5" name="Google Shape;195;p38"/>
          <p:cNvSpPr txBox="1"/>
          <p:nvPr>
            <p:ph idx="10" type="dt"/>
          </p:nvPr>
        </p:nvSpPr>
        <p:spPr>
          <a:xfrm>
            <a:off x="735064" y="7006704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38"/>
          <p:cNvSpPr txBox="1"/>
          <p:nvPr>
            <p:ph idx="11" type="ftr"/>
          </p:nvPr>
        </p:nvSpPr>
        <p:spPr>
          <a:xfrm>
            <a:off x="3541663" y="7006704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38"/>
          <p:cNvSpPr txBox="1"/>
          <p:nvPr>
            <p:ph idx="12" type="sldNum"/>
          </p:nvPr>
        </p:nvSpPr>
        <p:spPr>
          <a:xfrm>
            <a:off x="7551093" y="7006704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">
  <p:cSld name="Титул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1"/>
          <p:cNvSpPr txBox="1"/>
          <p:nvPr>
            <p:ph type="title"/>
          </p:nvPr>
        </p:nvSpPr>
        <p:spPr>
          <a:xfrm>
            <a:off x="1498182" y="3466322"/>
            <a:ext cx="8560218" cy="16739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Raleway"/>
              <a:buNone/>
              <a:defRPr b="1"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1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38" name="Google Shape;38;p21"/>
          <p:cNvGrpSpPr/>
          <p:nvPr/>
        </p:nvGrpSpPr>
        <p:grpSpPr>
          <a:xfrm>
            <a:off x="371760" y="6433780"/>
            <a:ext cx="1440000" cy="699281"/>
            <a:chOff x="349458" y="734131"/>
            <a:chExt cx="3091111" cy="1501079"/>
          </a:xfrm>
        </p:grpSpPr>
        <p:sp>
          <p:nvSpPr>
            <p:cNvPr id="39" name="Google Shape;39;p21"/>
            <p:cNvSpPr/>
            <p:nvPr/>
          </p:nvSpPr>
          <p:spPr>
            <a:xfrm>
              <a:off x="349458" y="1178895"/>
              <a:ext cx="408230" cy="560721"/>
            </a:xfrm>
            <a:custGeom>
              <a:rect b="b" l="l" r="r" t="t"/>
              <a:pathLst>
                <a:path extrusionOk="0" h="353" w="257">
                  <a:moveTo>
                    <a:pt x="70" y="53"/>
                  </a:moveTo>
                  <a:lnTo>
                    <a:pt x="70" y="190"/>
                  </a:lnTo>
                  <a:lnTo>
                    <a:pt x="106" y="190"/>
                  </a:lnTo>
                  <a:lnTo>
                    <a:pt x="137" y="186"/>
                  </a:lnTo>
                  <a:lnTo>
                    <a:pt x="159" y="177"/>
                  </a:lnTo>
                  <a:lnTo>
                    <a:pt x="176" y="163"/>
                  </a:lnTo>
                  <a:lnTo>
                    <a:pt x="184" y="145"/>
                  </a:lnTo>
                  <a:lnTo>
                    <a:pt x="188" y="122"/>
                  </a:lnTo>
                  <a:lnTo>
                    <a:pt x="186" y="98"/>
                  </a:lnTo>
                  <a:lnTo>
                    <a:pt x="178" y="79"/>
                  </a:lnTo>
                  <a:lnTo>
                    <a:pt x="163" y="65"/>
                  </a:lnTo>
                  <a:lnTo>
                    <a:pt x="145" y="57"/>
                  </a:lnTo>
                  <a:lnTo>
                    <a:pt x="119" y="53"/>
                  </a:lnTo>
                  <a:lnTo>
                    <a:pt x="70" y="53"/>
                  </a:lnTo>
                  <a:close/>
                  <a:moveTo>
                    <a:pt x="0" y="0"/>
                  </a:moveTo>
                  <a:lnTo>
                    <a:pt x="131" y="0"/>
                  </a:lnTo>
                  <a:lnTo>
                    <a:pt x="166" y="2"/>
                  </a:lnTo>
                  <a:lnTo>
                    <a:pt x="196" y="12"/>
                  </a:lnTo>
                  <a:lnTo>
                    <a:pt x="223" y="30"/>
                  </a:lnTo>
                  <a:lnTo>
                    <a:pt x="241" y="55"/>
                  </a:lnTo>
                  <a:lnTo>
                    <a:pt x="253" y="84"/>
                  </a:lnTo>
                  <a:lnTo>
                    <a:pt x="257" y="120"/>
                  </a:lnTo>
                  <a:lnTo>
                    <a:pt x="255" y="147"/>
                  </a:lnTo>
                  <a:lnTo>
                    <a:pt x="245" y="173"/>
                  </a:lnTo>
                  <a:lnTo>
                    <a:pt x="229" y="196"/>
                  </a:lnTo>
                  <a:lnTo>
                    <a:pt x="208" y="216"/>
                  </a:lnTo>
                  <a:lnTo>
                    <a:pt x="180" y="230"/>
                  </a:lnTo>
                  <a:lnTo>
                    <a:pt x="145" y="239"/>
                  </a:lnTo>
                  <a:lnTo>
                    <a:pt x="104" y="243"/>
                  </a:lnTo>
                  <a:lnTo>
                    <a:pt x="70" y="243"/>
                  </a:lnTo>
                  <a:lnTo>
                    <a:pt x="70" y="353"/>
                  </a:lnTo>
                  <a:lnTo>
                    <a:pt x="0" y="3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0" name="Google Shape;40;p21"/>
            <p:cNvSpPr/>
            <p:nvPr/>
          </p:nvSpPr>
          <p:spPr>
            <a:xfrm>
              <a:off x="1374004" y="1169365"/>
              <a:ext cx="473356" cy="579782"/>
            </a:xfrm>
            <a:custGeom>
              <a:rect b="b" l="l" r="r" t="t"/>
              <a:pathLst>
                <a:path extrusionOk="0" h="365" w="298">
                  <a:moveTo>
                    <a:pt x="190" y="0"/>
                  </a:moveTo>
                  <a:lnTo>
                    <a:pt x="228" y="2"/>
                  </a:lnTo>
                  <a:lnTo>
                    <a:pt x="257" y="6"/>
                  </a:lnTo>
                  <a:lnTo>
                    <a:pt x="279" y="14"/>
                  </a:lnTo>
                  <a:lnTo>
                    <a:pt x="298" y="20"/>
                  </a:lnTo>
                  <a:lnTo>
                    <a:pt x="279" y="71"/>
                  </a:lnTo>
                  <a:lnTo>
                    <a:pt x="261" y="65"/>
                  </a:lnTo>
                  <a:lnTo>
                    <a:pt x="241" y="61"/>
                  </a:lnTo>
                  <a:lnTo>
                    <a:pt x="218" y="59"/>
                  </a:lnTo>
                  <a:lnTo>
                    <a:pt x="192" y="57"/>
                  </a:lnTo>
                  <a:lnTo>
                    <a:pt x="163" y="59"/>
                  </a:lnTo>
                  <a:lnTo>
                    <a:pt x="136" y="67"/>
                  </a:lnTo>
                  <a:lnTo>
                    <a:pt x="114" y="77"/>
                  </a:lnTo>
                  <a:lnTo>
                    <a:pt x="96" y="96"/>
                  </a:lnTo>
                  <a:lnTo>
                    <a:pt x="81" y="118"/>
                  </a:lnTo>
                  <a:lnTo>
                    <a:pt x="73" y="147"/>
                  </a:lnTo>
                  <a:lnTo>
                    <a:pt x="71" y="179"/>
                  </a:lnTo>
                  <a:lnTo>
                    <a:pt x="73" y="214"/>
                  </a:lnTo>
                  <a:lnTo>
                    <a:pt x="83" y="243"/>
                  </a:lnTo>
                  <a:lnTo>
                    <a:pt x="98" y="267"/>
                  </a:lnTo>
                  <a:lnTo>
                    <a:pt x="118" y="283"/>
                  </a:lnTo>
                  <a:lnTo>
                    <a:pt x="143" y="298"/>
                  </a:lnTo>
                  <a:lnTo>
                    <a:pt x="169" y="306"/>
                  </a:lnTo>
                  <a:lnTo>
                    <a:pt x="200" y="308"/>
                  </a:lnTo>
                  <a:lnTo>
                    <a:pt x="232" y="306"/>
                  </a:lnTo>
                  <a:lnTo>
                    <a:pt x="259" y="302"/>
                  </a:lnTo>
                  <a:lnTo>
                    <a:pt x="283" y="296"/>
                  </a:lnTo>
                  <a:lnTo>
                    <a:pt x="298" y="349"/>
                  </a:lnTo>
                  <a:lnTo>
                    <a:pt x="277" y="355"/>
                  </a:lnTo>
                  <a:lnTo>
                    <a:pt x="255" y="361"/>
                  </a:lnTo>
                  <a:lnTo>
                    <a:pt x="226" y="363"/>
                  </a:lnTo>
                  <a:lnTo>
                    <a:pt x="192" y="365"/>
                  </a:lnTo>
                  <a:lnTo>
                    <a:pt x="143" y="361"/>
                  </a:lnTo>
                  <a:lnTo>
                    <a:pt x="100" y="349"/>
                  </a:lnTo>
                  <a:lnTo>
                    <a:pt x="63" y="330"/>
                  </a:lnTo>
                  <a:lnTo>
                    <a:pt x="37" y="302"/>
                  </a:lnTo>
                  <a:lnTo>
                    <a:pt x="16" y="269"/>
                  </a:lnTo>
                  <a:lnTo>
                    <a:pt x="4" y="230"/>
                  </a:lnTo>
                  <a:lnTo>
                    <a:pt x="0" y="185"/>
                  </a:lnTo>
                  <a:lnTo>
                    <a:pt x="4" y="136"/>
                  </a:lnTo>
                  <a:lnTo>
                    <a:pt x="16" y="96"/>
                  </a:lnTo>
                  <a:lnTo>
                    <a:pt x="37" y="63"/>
                  </a:lnTo>
                  <a:lnTo>
                    <a:pt x="63" y="34"/>
                  </a:lnTo>
                  <a:lnTo>
                    <a:pt x="98" y="16"/>
                  </a:lnTo>
                  <a:lnTo>
                    <a:pt x="141" y="4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1" name="Google Shape;41;p21"/>
            <p:cNvSpPr/>
            <p:nvPr/>
          </p:nvSpPr>
          <p:spPr>
            <a:xfrm>
              <a:off x="865702" y="734131"/>
              <a:ext cx="468591" cy="1448660"/>
            </a:xfrm>
            <a:custGeom>
              <a:rect b="b" l="l" r="r" t="t"/>
              <a:pathLst>
                <a:path extrusionOk="0" h="912" w="295">
                  <a:moveTo>
                    <a:pt x="34" y="464"/>
                  </a:moveTo>
                  <a:lnTo>
                    <a:pt x="36" y="464"/>
                  </a:lnTo>
                  <a:lnTo>
                    <a:pt x="38" y="466"/>
                  </a:lnTo>
                  <a:lnTo>
                    <a:pt x="40" y="468"/>
                  </a:lnTo>
                  <a:lnTo>
                    <a:pt x="42" y="472"/>
                  </a:lnTo>
                  <a:lnTo>
                    <a:pt x="47" y="476"/>
                  </a:lnTo>
                  <a:lnTo>
                    <a:pt x="51" y="480"/>
                  </a:lnTo>
                  <a:lnTo>
                    <a:pt x="55" y="484"/>
                  </a:lnTo>
                  <a:lnTo>
                    <a:pt x="59" y="490"/>
                  </a:lnTo>
                  <a:lnTo>
                    <a:pt x="63" y="494"/>
                  </a:lnTo>
                  <a:lnTo>
                    <a:pt x="65" y="496"/>
                  </a:lnTo>
                  <a:lnTo>
                    <a:pt x="67" y="498"/>
                  </a:lnTo>
                  <a:lnTo>
                    <a:pt x="67" y="500"/>
                  </a:lnTo>
                  <a:lnTo>
                    <a:pt x="69" y="502"/>
                  </a:lnTo>
                  <a:lnTo>
                    <a:pt x="69" y="906"/>
                  </a:lnTo>
                  <a:lnTo>
                    <a:pt x="67" y="910"/>
                  </a:lnTo>
                  <a:lnTo>
                    <a:pt x="65" y="912"/>
                  </a:lnTo>
                  <a:lnTo>
                    <a:pt x="63" y="912"/>
                  </a:lnTo>
                  <a:lnTo>
                    <a:pt x="6" y="912"/>
                  </a:lnTo>
                  <a:lnTo>
                    <a:pt x="4" y="912"/>
                  </a:lnTo>
                  <a:lnTo>
                    <a:pt x="2" y="910"/>
                  </a:lnTo>
                  <a:lnTo>
                    <a:pt x="0" y="906"/>
                  </a:lnTo>
                  <a:lnTo>
                    <a:pt x="0" y="502"/>
                  </a:lnTo>
                  <a:lnTo>
                    <a:pt x="2" y="498"/>
                  </a:lnTo>
                  <a:lnTo>
                    <a:pt x="2" y="496"/>
                  </a:lnTo>
                  <a:lnTo>
                    <a:pt x="4" y="496"/>
                  </a:lnTo>
                  <a:lnTo>
                    <a:pt x="6" y="492"/>
                  </a:lnTo>
                  <a:lnTo>
                    <a:pt x="10" y="488"/>
                  </a:lnTo>
                  <a:lnTo>
                    <a:pt x="14" y="484"/>
                  </a:lnTo>
                  <a:lnTo>
                    <a:pt x="18" y="480"/>
                  </a:lnTo>
                  <a:lnTo>
                    <a:pt x="22" y="474"/>
                  </a:lnTo>
                  <a:lnTo>
                    <a:pt x="26" y="470"/>
                  </a:lnTo>
                  <a:lnTo>
                    <a:pt x="28" y="468"/>
                  </a:lnTo>
                  <a:lnTo>
                    <a:pt x="30" y="466"/>
                  </a:lnTo>
                  <a:lnTo>
                    <a:pt x="32" y="464"/>
                  </a:lnTo>
                  <a:lnTo>
                    <a:pt x="34" y="464"/>
                  </a:lnTo>
                  <a:close/>
                  <a:moveTo>
                    <a:pt x="226" y="280"/>
                  </a:moveTo>
                  <a:lnTo>
                    <a:pt x="289" y="280"/>
                  </a:lnTo>
                  <a:lnTo>
                    <a:pt x="293" y="280"/>
                  </a:lnTo>
                  <a:lnTo>
                    <a:pt x="295" y="282"/>
                  </a:lnTo>
                  <a:lnTo>
                    <a:pt x="295" y="284"/>
                  </a:lnTo>
                  <a:lnTo>
                    <a:pt x="295" y="286"/>
                  </a:lnTo>
                  <a:lnTo>
                    <a:pt x="293" y="288"/>
                  </a:lnTo>
                  <a:lnTo>
                    <a:pt x="148" y="455"/>
                  </a:lnTo>
                  <a:lnTo>
                    <a:pt x="293" y="623"/>
                  </a:lnTo>
                  <a:lnTo>
                    <a:pt x="295" y="625"/>
                  </a:lnTo>
                  <a:lnTo>
                    <a:pt x="295" y="627"/>
                  </a:lnTo>
                  <a:lnTo>
                    <a:pt x="295" y="631"/>
                  </a:lnTo>
                  <a:lnTo>
                    <a:pt x="293" y="633"/>
                  </a:lnTo>
                  <a:lnTo>
                    <a:pt x="289" y="633"/>
                  </a:lnTo>
                  <a:lnTo>
                    <a:pt x="226" y="633"/>
                  </a:lnTo>
                  <a:lnTo>
                    <a:pt x="224" y="633"/>
                  </a:lnTo>
                  <a:lnTo>
                    <a:pt x="222" y="631"/>
                  </a:lnTo>
                  <a:lnTo>
                    <a:pt x="222" y="631"/>
                  </a:lnTo>
                  <a:lnTo>
                    <a:pt x="73" y="459"/>
                  </a:lnTo>
                  <a:lnTo>
                    <a:pt x="73" y="459"/>
                  </a:lnTo>
                  <a:lnTo>
                    <a:pt x="71" y="459"/>
                  </a:lnTo>
                  <a:lnTo>
                    <a:pt x="71" y="459"/>
                  </a:lnTo>
                  <a:lnTo>
                    <a:pt x="71" y="455"/>
                  </a:lnTo>
                  <a:lnTo>
                    <a:pt x="71" y="453"/>
                  </a:lnTo>
                  <a:lnTo>
                    <a:pt x="71" y="453"/>
                  </a:lnTo>
                  <a:lnTo>
                    <a:pt x="73" y="453"/>
                  </a:lnTo>
                  <a:lnTo>
                    <a:pt x="73" y="451"/>
                  </a:lnTo>
                  <a:lnTo>
                    <a:pt x="222" y="282"/>
                  </a:lnTo>
                  <a:lnTo>
                    <a:pt x="222" y="282"/>
                  </a:lnTo>
                  <a:lnTo>
                    <a:pt x="224" y="280"/>
                  </a:lnTo>
                  <a:lnTo>
                    <a:pt x="226" y="280"/>
                  </a:lnTo>
                  <a:close/>
                  <a:moveTo>
                    <a:pt x="6" y="0"/>
                  </a:moveTo>
                  <a:lnTo>
                    <a:pt x="63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69" y="6"/>
                  </a:lnTo>
                  <a:lnTo>
                    <a:pt x="69" y="412"/>
                  </a:lnTo>
                  <a:lnTo>
                    <a:pt x="67" y="415"/>
                  </a:lnTo>
                  <a:lnTo>
                    <a:pt x="67" y="417"/>
                  </a:lnTo>
                  <a:lnTo>
                    <a:pt x="65" y="417"/>
                  </a:lnTo>
                  <a:lnTo>
                    <a:pt x="63" y="421"/>
                  </a:lnTo>
                  <a:lnTo>
                    <a:pt x="59" y="425"/>
                  </a:lnTo>
                  <a:lnTo>
                    <a:pt x="55" y="429"/>
                  </a:lnTo>
                  <a:lnTo>
                    <a:pt x="51" y="433"/>
                  </a:lnTo>
                  <a:lnTo>
                    <a:pt x="47" y="439"/>
                  </a:lnTo>
                  <a:lnTo>
                    <a:pt x="42" y="443"/>
                  </a:lnTo>
                  <a:lnTo>
                    <a:pt x="40" y="445"/>
                  </a:lnTo>
                  <a:lnTo>
                    <a:pt x="38" y="447"/>
                  </a:lnTo>
                  <a:lnTo>
                    <a:pt x="36" y="449"/>
                  </a:lnTo>
                  <a:lnTo>
                    <a:pt x="34" y="449"/>
                  </a:lnTo>
                  <a:lnTo>
                    <a:pt x="32" y="449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4" y="441"/>
                  </a:lnTo>
                  <a:lnTo>
                    <a:pt x="22" y="437"/>
                  </a:lnTo>
                  <a:lnTo>
                    <a:pt x="18" y="433"/>
                  </a:lnTo>
                  <a:lnTo>
                    <a:pt x="14" y="429"/>
                  </a:lnTo>
                  <a:lnTo>
                    <a:pt x="10" y="423"/>
                  </a:lnTo>
                  <a:lnTo>
                    <a:pt x="6" y="419"/>
                  </a:lnTo>
                  <a:lnTo>
                    <a:pt x="4" y="417"/>
                  </a:lnTo>
                  <a:lnTo>
                    <a:pt x="2" y="415"/>
                  </a:lnTo>
                  <a:lnTo>
                    <a:pt x="0" y="415"/>
                  </a:lnTo>
                  <a:lnTo>
                    <a:pt x="0" y="4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BBB2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2" name="Google Shape;42;p21"/>
            <p:cNvSpPr/>
            <p:nvPr/>
          </p:nvSpPr>
          <p:spPr>
            <a:xfrm>
              <a:off x="1256459" y="1950879"/>
              <a:ext cx="220794" cy="284331"/>
            </a:xfrm>
            <a:custGeom>
              <a:rect b="b" l="l" r="r" t="t"/>
              <a:pathLst>
                <a:path extrusionOk="0" h="179" w="139">
                  <a:moveTo>
                    <a:pt x="58" y="12"/>
                  </a:moveTo>
                  <a:lnTo>
                    <a:pt x="53" y="53"/>
                  </a:lnTo>
                  <a:lnTo>
                    <a:pt x="49" y="79"/>
                  </a:lnTo>
                  <a:lnTo>
                    <a:pt x="47" y="93"/>
                  </a:lnTo>
                  <a:lnTo>
                    <a:pt x="41" y="112"/>
                  </a:lnTo>
                  <a:lnTo>
                    <a:pt x="31" y="132"/>
                  </a:lnTo>
                  <a:lnTo>
                    <a:pt x="104" y="132"/>
                  </a:lnTo>
                  <a:lnTo>
                    <a:pt x="104" y="12"/>
                  </a:lnTo>
                  <a:lnTo>
                    <a:pt x="58" y="12"/>
                  </a:lnTo>
                  <a:close/>
                  <a:moveTo>
                    <a:pt x="43" y="0"/>
                  </a:moveTo>
                  <a:lnTo>
                    <a:pt x="121" y="0"/>
                  </a:lnTo>
                  <a:lnTo>
                    <a:pt x="121" y="132"/>
                  </a:lnTo>
                  <a:lnTo>
                    <a:pt x="139" y="132"/>
                  </a:lnTo>
                  <a:lnTo>
                    <a:pt x="139" y="179"/>
                  </a:lnTo>
                  <a:lnTo>
                    <a:pt x="123" y="179"/>
                  </a:lnTo>
                  <a:lnTo>
                    <a:pt x="123" y="146"/>
                  </a:lnTo>
                  <a:lnTo>
                    <a:pt x="17" y="146"/>
                  </a:lnTo>
                  <a:lnTo>
                    <a:pt x="17" y="179"/>
                  </a:lnTo>
                  <a:lnTo>
                    <a:pt x="0" y="179"/>
                  </a:lnTo>
                  <a:lnTo>
                    <a:pt x="0" y="132"/>
                  </a:lnTo>
                  <a:lnTo>
                    <a:pt x="13" y="132"/>
                  </a:lnTo>
                  <a:lnTo>
                    <a:pt x="23" y="112"/>
                  </a:lnTo>
                  <a:lnTo>
                    <a:pt x="31" y="93"/>
                  </a:lnTo>
                  <a:lnTo>
                    <a:pt x="33" y="81"/>
                  </a:lnTo>
                  <a:lnTo>
                    <a:pt x="37" y="59"/>
                  </a:lnTo>
                  <a:lnTo>
                    <a:pt x="41" y="3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3" name="Google Shape;43;p21"/>
            <p:cNvSpPr/>
            <p:nvPr/>
          </p:nvSpPr>
          <p:spPr>
            <a:xfrm>
              <a:off x="1505844" y="1998532"/>
              <a:ext cx="149314" cy="189025"/>
            </a:xfrm>
            <a:custGeom>
              <a:rect b="b" l="l" r="r" t="t"/>
              <a:pathLst>
                <a:path extrusionOk="0" h="119" w="94">
                  <a:moveTo>
                    <a:pt x="49" y="12"/>
                  </a:moveTo>
                  <a:lnTo>
                    <a:pt x="35" y="16"/>
                  </a:lnTo>
                  <a:lnTo>
                    <a:pt x="23" y="29"/>
                  </a:lnTo>
                  <a:lnTo>
                    <a:pt x="19" y="51"/>
                  </a:lnTo>
                  <a:lnTo>
                    <a:pt x="76" y="51"/>
                  </a:lnTo>
                  <a:lnTo>
                    <a:pt x="74" y="35"/>
                  </a:lnTo>
                  <a:lnTo>
                    <a:pt x="70" y="23"/>
                  </a:lnTo>
                  <a:lnTo>
                    <a:pt x="62" y="14"/>
                  </a:lnTo>
                  <a:lnTo>
                    <a:pt x="49" y="12"/>
                  </a:lnTo>
                  <a:close/>
                  <a:moveTo>
                    <a:pt x="51" y="0"/>
                  </a:moveTo>
                  <a:lnTo>
                    <a:pt x="70" y="2"/>
                  </a:lnTo>
                  <a:lnTo>
                    <a:pt x="84" y="14"/>
                  </a:lnTo>
                  <a:lnTo>
                    <a:pt x="90" y="31"/>
                  </a:lnTo>
                  <a:lnTo>
                    <a:pt x="94" y="57"/>
                  </a:lnTo>
                  <a:lnTo>
                    <a:pt x="94" y="63"/>
                  </a:lnTo>
                  <a:lnTo>
                    <a:pt x="19" y="63"/>
                  </a:lnTo>
                  <a:lnTo>
                    <a:pt x="21" y="82"/>
                  </a:lnTo>
                  <a:lnTo>
                    <a:pt x="27" y="94"/>
                  </a:lnTo>
                  <a:lnTo>
                    <a:pt x="35" y="100"/>
                  </a:lnTo>
                  <a:lnTo>
                    <a:pt x="47" y="104"/>
                  </a:lnTo>
                  <a:lnTo>
                    <a:pt x="60" y="104"/>
                  </a:lnTo>
                  <a:lnTo>
                    <a:pt x="66" y="104"/>
                  </a:lnTo>
                  <a:lnTo>
                    <a:pt x="72" y="104"/>
                  </a:lnTo>
                  <a:lnTo>
                    <a:pt x="78" y="102"/>
                  </a:lnTo>
                  <a:lnTo>
                    <a:pt x="84" y="102"/>
                  </a:lnTo>
                  <a:lnTo>
                    <a:pt x="88" y="100"/>
                  </a:lnTo>
                  <a:lnTo>
                    <a:pt x="92" y="114"/>
                  </a:lnTo>
                  <a:lnTo>
                    <a:pt x="84" y="116"/>
                  </a:lnTo>
                  <a:lnTo>
                    <a:pt x="72" y="119"/>
                  </a:lnTo>
                  <a:lnTo>
                    <a:pt x="56" y="119"/>
                  </a:lnTo>
                  <a:lnTo>
                    <a:pt x="37" y="119"/>
                  </a:lnTo>
                  <a:lnTo>
                    <a:pt x="21" y="112"/>
                  </a:lnTo>
                  <a:lnTo>
                    <a:pt x="11" y="100"/>
                  </a:lnTo>
                  <a:lnTo>
                    <a:pt x="5" y="84"/>
                  </a:lnTo>
                  <a:lnTo>
                    <a:pt x="0" y="61"/>
                  </a:lnTo>
                  <a:lnTo>
                    <a:pt x="5" y="37"/>
                  </a:lnTo>
                  <a:lnTo>
                    <a:pt x="11" y="21"/>
                  </a:lnTo>
                  <a:lnTo>
                    <a:pt x="21" y="8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4" name="Google Shape;44;p21"/>
            <p:cNvSpPr/>
            <p:nvPr/>
          </p:nvSpPr>
          <p:spPr>
            <a:xfrm>
              <a:off x="1701223" y="2001709"/>
              <a:ext cx="136606" cy="181083"/>
            </a:xfrm>
            <a:custGeom>
              <a:rect b="b" l="l" r="r" t="t"/>
              <a:pathLst>
                <a:path extrusionOk="0" h="114" w="86">
                  <a:moveTo>
                    <a:pt x="16" y="61"/>
                  </a:moveTo>
                  <a:lnTo>
                    <a:pt x="16" y="102"/>
                  </a:lnTo>
                  <a:lnTo>
                    <a:pt x="41" y="102"/>
                  </a:lnTo>
                  <a:lnTo>
                    <a:pt x="47" y="100"/>
                  </a:lnTo>
                  <a:lnTo>
                    <a:pt x="53" y="100"/>
                  </a:lnTo>
                  <a:lnTo>
                    <a:pt x="57" y="98"/>
                  </a:lnTo>
                  <a:lnTo>
                    <a:pt x="63" y="96"/>
                  </a:lnTo>
                  <a:lnTo>
                    <a:pt x="65" y="92"/>
                  </a:lnTo>
                  <a:lnTo>
                    <a:pt x="67" y="88"/>
                  </a:lnTo>
                  <a:lnTo>
                    <a:pt x="69" y="82"/>
                  </a:lnTo>
                  <a:lnTo>
                    <a:pt x="65" y="70"/>
                  </a:lnTo>
                  <a:lnTo>
                    <a:pt x="53" y="63"/>
                  </a:lnTo>
                  <a:lnTo>
                    <a:pt x="37" y="61"/>
                  </a:lnTo>
                  <a:lnTo>
                    <a:pt x="16" y="61"/>
                  </a:lnTo>
                  <a:close/>
                  <a:moveTo>
                    <a:pt x="16" y="14"/>
                  </a:moveTo>
                  <a:lnTo>
                    <a:pt x="16" y="49"/>
                  </a:lnTo>
                  <a:lnTo>
                    <a:pt x="41" y="49"/>
                  </a:lnTo>
                  <a:lnTo>
                    <a:pt x="49" y="49"/>
                  </a:lnTo>
                  <a:lnTo>
                    <a:pt x="55" y="47"/>
                  </a:lnTo>
                  <a:lnTo>
                    <a:pt x="59" y="43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3" y="25"/>
                  </a:lnTo>
                  <a:lnTo>
                    <a:pt x="61" y="21"/>
                  </a:lnTo>
                  <a:lnTo>
                    <a:pt x="57" y="19"/>
                  </a:lnTo>
                  <a:lnTo>
                    <a:pt x="51" y="17"/>
                  </a:lnTo>
                  <a:lnTo>
                    <a:pt x="45" y="14"/>
                  </a:lnTo>
                  <a:lnTo>
                    <a:pt x="37" y="14"/>
                  </a:lnTo>
                  <a:lnTo>
                    <a:pt x="16" y="14"/>
                  </a:lnTo>
                  <a:close/>
                  <a:moveTo>
                    <a:pt x="0" y="0"/>
                  </a:moveTo>
                  <a:lnTo>
                    <a:pt x="41" y="0"/>
                  </a:lnTo>
                  <a:lnTo>
                    <a:pt x="63" y="4"/>
                  </a:lnTo>
                  <a:lnTo>
                    <a:pt x="75" y="14"/>
                  </a:lnTo>
                  <a:lnTo>
                    <a:pt x="79" y="29"/>
                  </a:lnTo>
                  <a:lnTo>
                    <a:pt x="79" y="37"/>
                  </a:lnTo>
                  <a:lnTo>
                    <a:pt x="75" y="45"/>
                  </a:lnTo>
                  <a:lnTo>
                    <a:pt x="69" y="51"/>
                  </a:lnTo>
                  <a:lnTo>
                    <a:pt x="63" y="55"/>
                  </a:lnTo>
                  <a:lnTo>
                    <a:pt x="69" y="55"/>
                  </a:lnTo>
                  <a:lnTo>
                    <a:pt x="75" y="59"/>
                  </a:lnTo>
                  <a:lnTo>
                    <a:pt x="79" y="63"/>
                  </a:lnTo>
                  <a:lnTo>
                    <a:pt x="83" y="68"/>
                  </a:lnTo>
                  <a:lnTo>
                    <a:pt x="86" y="74"/>
                  </a:lnTo>
                  <a:lnTo>
                    <a:pt x="86" y="82"/>
                  </a:lnTo>
                  <a:lnTo>
                    <a:pt x="83" y="96"/>
                  </a:lnTo>
                  <a:lnTo>
                    <a:pt x="75" y="106"/>
                  </a:lnTo>
                  <a:lnTo>
                    <a:pt x="61" y="112"/>
                  </a:lnTo>
                  <a:lnTo>
                    <a:pt x="4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5" name="Google Shape;45;p21"/>
            <p:cNvSpPr/>
            <p:nvPr/>
          </p:nvSpPr>
          <p:spPr>
            <a:xfrm>
              <a:off x="1875952" y="1998532"/>
              <a:ext cx="146137" cy="189025"/>
            </a:xfrm>
            <a:custGeom>
              <a:rect b="b" l="l" r="r" t="t"/>
              <a:pathLst>
                <a:path extrusionOk="0" h="119" w="92">
                  <a:moveTo>
                    <a:pt x="47" y="12"/>
                  </a:moveTo>
                  <a:lnTo>
                    <a:pt x="33" y="16"/>
                  </a:lnTo>
                  <a:lnTo>
                    <a:pt x="20" y="29"/>
                  </a:lnTo>
                  <a:lnTo>
                    <a:pt x="16" y="51"/>
                  </a:lnTo>
                  <a:lnTo>
                    <a:pt x="73" y="51"/>
                  </a:lnTo>
                  <a:lnTo>
                    <a:pt x="73" y="35"/>
                  </a:lnTo>
                  <a:lnTo>
                    <a:pt x="67" y="23"/>
                  </a:lnTo>
                  <a:lnTo>
                    <a:pt x="59" y="14"/>
                  </a:lnTo>
                  <a:lnTo>
                    <a:pt x="47" y="12"/>
                  </a:lnTo>
                  <a:close/>
                  <a:moveTo>
                    <a:pt x="51" y="0"/>
                  </a:moveTo>
                  <a:lnTo>
                    <a:pt x="69" y="2"/>
                  </a:lnTo>
                  <a:lnTo>
                    <a:pt x="82" y="14"/>
                  </a:lnTo>
                  <a:lnTo>
                    <a:pt x="90" y="31"/>
                  </a:lnTo>
                  <a:lnTo>
                    <a:pt x="92" y="57"/>
                  </a:lnTo>
                  <a:lnTo>
                    <a:pt x="92" y="63"/>
                  </a:lnTo>
                  <a:lnTo>
                    <a:pt x="16" y="63"/>
                  </a:lnTo>
                  <a:lnTo>
                    <a:pt x="18" y="82"/>
                  </a:lnTo>
                  <a:lnTo>
                    <a:pt x="24" y="94"/>
                  </a:lnTo>
                  <a:lnTo>
                    <a:pt x="33" y="100"/>
                  </a:lnTo>
                  <a:lnTo>
                    <a:pt x="45" y="104"/>
                  </a:lnTo>
                  <a:lnTo>
                    <a:pt x="57" y="104"/>
                  </a:lnTo>
                  <a:lnTo>
                    <a:pt x="63" y="104"/>
                  </a:lnTo>
                  <a:lnTo>
                    <a:pt x="69" y="104"/>
                  </a:lnTo>
                  <a:lnTo>
                    <a:pt x="77" y="102"/>
                  </a:lnTo>
                  <a:lnTo>
                    <a:pt x="82" y="102"/>
                  </a:lnTo>
                  <a:lnTo>
                    <a:pt x="86" y="100"/>
                  </a:lnTo>
                  <a:lnTo>
                    <a:pt x="90" y="114"/>
                  </a:lnTo>
                  <a:lnTo>
                    <a:pt x="82" y="116"/>
                  </a:lnTo>
                  <a:lnTo>
                    <a:pt x="69" y="119"/>
                  </a:lnTo>
                  <a:lnTo>
                    <a:pt x="53" y="119"/>
                  </a:lnTo>
                  <a:lnTo>
                    <a:pt x="35" y="119"/>
                  </a:lnTo>
                  <a:lnTo>
                    <a:pt x="20" y="112"/>
                  </a:lnTo>
                  <a:lnTo>
                    <a:pt x="8" y="100"/>
                  </a:lnTo>
                  <a:lnTo>
                    <a:pt x="2" y="84"/>
                  </a:lnTo>
                  <a:lnTo>
                    <a:pt x="0" y="61"/>
                  </a:lnTo>
                  <a:lnTo>
                    <a:pt x="2" y="37"/>
                  </a:lnTo>
                  <a:lnTo>
                    <a:pt x="8" y="21"/>
                  </a:lnTo>
                  <a:lnTo>
                    <a:pt x="20" y="8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6" name="Google Shape;46;p21"/>
            <p:cNvSpPr/>
            <p:nvPr/>
          </p:nvSpPr>
          <p:spPr>
            <a:xfrm>
              <a:off x="2037973" y="2001709"/>
              <a:ext cx="162021" cy="189025"/>
            </a:xfrm>
            <a:custGeom>
              <a:rect b="b" l="l" r="r" t="t"/>
              <a:pathLst>
                <a:path extrusionOk="0" h="119" w="102">
                  <a:moveTo>
                    <a:pt x="35" y="0"/>
                  </a:moveTo>
                  <a:lnTo>
                    <a:pt x="102" y="0"/>
                  </a:lnTo>
                  <a:lnTo>
                    <a:pt x="102" y="114"/>
                  </a:lnTo>
                  <a:lnTo>
                    <a:pt x="86" y="114"/>
                  </a:lnTo>
                  <a:lnTo>
                    <a:pt x="86" y="14"/>
                  </a:lnTo>
                  <a:lnTo>
                    <a:pt x="49" y="14"/>
                  </a:lnTo>
                  <a:lnTo>
                    <a:pt x="47" y="49"/>
                  </a:lnTo>
                  <a:lnTo>
                    <a:pt x="41" y="76"/>
                  </a:lnTo>
                  <a:lnTo>
                    <a:pt x="35" y="96"/>
                  </a:lnTo>
                  <a:lnTo>
                    <a:pt x="31" y="102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6" y="119"/>
                  </a:lnTo>
                  <a:lnTo>
                    <a:pt x="0" y="104"/>
                  </a:lnTo>
                  <a:lnTo>
                    <a:pt x="6" y="102"/>
                  </a:lnTo>
                  <a:lnTo>
                    <a:pt x="12" y="98"/>
                  </a:lnTo>
                  <a:lnTo>
                    <a:pt x="18" y="92"/>
                  </a:lnTo>
                  <a:lnTo>
                    <a:pt x="22" y="86"/>
                  </a:lnTo>
                  <a:lnTo>
                    <a:pt x="29" y="68"/>
                  </a:lnTo>
                  <a:lnTo>
                    <a:pt x="33" y="37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7" name="Google Shape;47;p21"/>
            <p:cNvSpPr/>
            <p:nvPr/>
          </p:nvSpPr>
          <p:spPr>
            <a:xfrm>
              <a:off x="2252413" y="1998532"/>
              <a:ext cx="162021" cy="189025"/>
            </a:xfrm>
            <a:custGeom>
              <a:rect b="b" l="l" r="r" t="t"/>
              <a:pathLst>
                <a:path extrusionOk="0" h="119" w="102">
                  <a:moveTo>
                    <a:pt x="51" y="12"/>
                  </a:moveTo>
                  <a:lnTo>
                    <a:pt x="36" y="16"/>
                  </a:lnTo>
                  <a:lnTo>
                    <a:pt x="26" y="23"/>
                  </a:lnTo>
                  <a:lnTo>
                    <a:pt x="20" y="35"/>
                  </a:lnTo>
                  <a:lnTo>
                    <a:pt x="16" y="47"/>
                  </a:lnTo>
                  <a:lnTo>
                    <a:pt x="16" y="59"/>
                  </a:lnTo>
                  <a:lnTo>
                    <a:pt x="18" y="78"/>
                  </a:lnTo>
                  <a:lnTo>
                    <a:pt x="24" y="92"/>
                  </a:lnTo>
                  <a:lnTo>
                    <a:pt x="34" y="102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65" y="102"/>
                  </a:lnTo>
                  <a:lnTo>
                    <a:pt x="75" y="96"/>
                  </a:lnTo>
                  <a:lnTo>
                    <a:pt x="81" y="86"/>
                  </a:lnTo>
                  <a:lnTo>
                    <a:pt x="85" y="74"/>
                  </a:lnTo>
                  <a:lnTo>
                    <a:pt x="85" y="59"/>
                  </a:lnTo>
                  <a:lnTo>
                    <a:pt x="85" y="47"/>
                  </a:lnTo>
                  <a:lnTo>
                    <a:pt x="81" y="35"/>
                  </a:lnTo>
                  <a:lnTo>
                    <a:pt x="75" y="23"/>
                  </a:lnTo>
                  <a:lnTo>
                    <a:pt x="65" y="16"/>
                  </a:lnTo>
                  <a:lnTo>
                    <a:pt x="51" y="12"/>
                  </a:lnTo>
                  <a:close/>
                  <a:moveTo>
                    <a:pt x="51" y="0"/>
                  </a:moveTo>
                  <a:lnTo>
                    <a:pt x="73" y="4"/>
                  </a:lnTo>
                  <a:lnTo>
                    <a:pt x="89" y="14"/>
                  </a:lnTo>
                  <a:lnTo>
                    <a:pt x="100" y="35"/>
                  </a:lnTo>
                  <a:lnTo>
                    <a:pt x="102" y="59"/>
                  </a:lnTo>
                  <a:lnTo>
                    <a:pt x="97" y="86"/>
                  </a:lnTo>
                  <a:lnTo>
                    <a:pt x="87" y="104"/>
                  </a:lnTo>
                  <a:lnTo>
                    <a:pt x="71" y="116"/>
                  </a:lnTo>
                  <a:lnTo>
                    <a:pt x="51" y="119"/>
                  </a:lnTo>
                  <a:lnTo>
                    <a:pt x="51" y="119"/>
                  </a:lnTo>
                  <a:lnTo>
                    <a:pt x="28" y="116"/>
                  </a:lnTo>
                  <a:lnTo>
                    <a:pt x="12" y="104"/>
                  </a:lnTo>
                  <a:lnTo>
                    <a:pt x="2" y="86"/>
                  </a:lnTo>
                  <a:lnTo>
                    <a:pt x="0" y="61"/>
                  </a:lnTo>
                  <a:lnTo>
                    <a:pt x="4" y="35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8" name="Google Shape;48;p21"/>
            <p:cNvSpPr/>
            <p:nvPr/>
          </p:nvSpPr>
          <p:spPr>
            <a:xfrm>
              <a:off x="2465264" y="2001709"/>
              <a:ext cx="142960" cy="181083"/>
            </a:xfrm>
            <a:custGeom>
              <a:rect b="b" l="l" r="r" t="t"/>
              <a:pathLst>
                <a:path extrusionOk="0" h="114" w="90">
                  <a:moveTo>
                    <a:pt x="0" y="0"/>
                  </a:moveTo>
                  <a:lnTo>
                    <a:pt x="90" y="0"/>
                  </a:lnTo>
                  <a:lnTo>
                    <a:pt x="90" y="114"/>
                  </a:lnTo>
                  <a:lnTo>
                    <a:pt x="74" y="114"/>
                  </a:lnTo>
                  <a:lnTo>
                    <a:pt x="74" y="14"/>
                  </a:lnTo>
                  <a:lnTo>
                    <a:pt x="17" y="14"/>
                  </a:lnTo>
                  <a:lnTo>
                    <a:pt x="1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49" name="Google Shape;49;p21"/>
            <p:cNvSpPr/>
            <p:nvPr/>
          </p:nvSpPr>
          <p:spPr>
            <a:xfrm>
              <a:off x="2670173" y="2001709"/>
              <a:ext cx="190613" cy="181083"/>
            </a:xfrm>
            <a:custGeom>
              <a:rect b="b" l="l" r="r" t="t"/>
              <a:pathLst>
                <a:path extrusionOk="0" h="114" w="120">
                  <a:moveTo>
                    <a:pt x="0" y="0"/>
                  </a:moveTo>
                  <a:lnTo>
                    <a:pt x="22" y="0"/>
                  </a:lnTo>
                  <a:lnTo>
                    <a:pt x="59" y="104"/>
                  </a:lnTo>
                  <a:lnTo>
                    <a:pt x="98" y="0"/>
                  </a:lnTo>
                  <a:lnTo>
                    <a:pt x="120" y="0"/>
                  </a:lnTo>
                  <a:lnTo>
                    <a:pt x="120" y="114"/>
                  </a:lnTo>
                  <a:lnTo>
                    <a:pt x="104" y="114"/>
                  </a:lnTo>
                  <a:lnTo>
                    <a:pt x="104" y="39"/>
                  </a:lnTo>
                  <a:lnTo>
                    <a:pt x="106" y="21"/>
                  </a:lnTo>
                  <a:lnTo>
                    <a:pt x="69" y="114"/>
                  </a:lnTo>
                  <a:lnTo>
                    <a:pt x="47" y="114"/>
                  </a:lnTo>
                  <a:lnTo>
                    <a:pt x="14" y="19"/>
                  </a:lnTo>
                  <a:lnTo>
                    <a:pt x="16" y="39"/>
                  </a:lnTo>
                  <a:lnTo>
                    <a:pt x="16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50" name="Google Shape;50;p21"/>
            <p:cNvSpPr/>
            <p:nvPr/>
          </p:nvSpPr>
          <p:spPr>
            <a:xfrm>
              <a:off x="2913205" y="1998532"/>
              <a:ext cx="144548" cy="189025"/>
            </a:xfrm>
            <a:custGeom>
              <a:rect b="b" l="l" r="r" t="t"/>
              <a:pathLst>
                <a:path extrusionOk="0" h="119" w="91">
                  <a:moveTo>
                    <a:pt x="47" y="12"/>
                  </a:moveTo>
                  <a:lnTo>
                    <a:pt x="32" y="16"/>
                  </a:lnTo>
                  <a:lnTo>
                    <a:pt x="22" y="29"/>
                  </a:lnTo>
                  <a:lnTo>
                    <a:pt x="16" y="51"/>
                  </a:lnTo>
                  <a:lnTo>
                    <a:pt x="73" y="51"/>
                  </a:lnTo>
                  <a:lnTo>
                    <a:pt x="73" y="35"/>
                  </a:lnTo>
                  <a:lnTo>
                    <a:pt x="67" y="23"/>
                  </a:lnTo>
                  <a:lnTo>
                    <a:pt x="59" y="14"/>
                  </a:lnTo>
                  <a:lnTo>
                    <a:pt x="47" y="12"/>
                  </a:lnTo>
                  <a:close/>
                  <a:moveTo>
                    <a:pt x="51" y="0"/>
                  </a:moveTo>
                  <a:lnTo>
                    <a:pt x="69" y="2"/>
                  </a:lnTo>
                  <a:lnTo>
                    <a:pt x="81" y="14"/>
                  </a:lnTo>
                  <a:lnTo>
                    <a:pt x="89" y="31"/>
                  </a:lnTo>
                  <a:lnTo>
                    <a:pt x="91" y="57"/>
                  </a:lnTo>
                  <a:lnTo>
                    <a:pt x="91" y="63"/>
                  </a:lnTo>
                  <a:lnTo>
                    <a:pt x="16" y="63"/>
                  </a:lnTo>
                  <a:lnTo>
                    <a:pt x="18" y="82"/>
                  </a:lnTo>
                  <a:lnTo>
                    <a:pt x="24" y="94"/>
                  </a:lnTo>
                  <a:lnTo>
                    <a:pt x="32" y="100"/>
                  </a:lnTo>
                  <a:lnTo>
                    <a:pt x="45" y="104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9" y="104"/>
                  </a:lnTo>
                  <a:lnTo>
                    <a:pt x="77" y="102"/>
                  </a:lnTo>
                  <a:lnTo>
                    <a:pt x="81" y="102"/>
                  </a:lnTo>
                  <a:lnTo>
                    <a:pt x="85" y="100"/>
                  </a:lnTo>
                  <a:lnTo>
                    <a:pt x="89" y="114"/>
                  </a:lnTo>
                  <a:lnTo>
                    <a:pt x="81" y="116"/>
                  </a:lnTo>
                  <a:lnTo>
                    <a:pt x="69" y="119"/>
                  </a:lnTo>
                  <a:lnTo>
                    <a:pt x="53" y="119"/>
                  </a:lnTo>
                  <a:lnTo>
                    <a:pt x="34" y="119"/>
                  </a:lnTo>
                  <a:lnTo>
                    <a:pt x="20" y="112"/>
                  </a:lnTo>
                  <a:lnTo>
                    <a:pt x="8" y="100"/>
                  </a:lnTo>
                  <a:lnTo>
                    <a:pt x="2" y="84"/>
                  </a:lnTo>
                  <a:lnTo>
                    <a:pt x="0" y="61"/>
                  </a:lnTo>
                  <a:lnTo>
                    <a:pt x="2" y="37"/>
                  </a:lnTo>
                  <a:lnTo>
                    <a:pt x="8" y="21"/>
                  </a:lnTo>
                  <a:lnTo>
                    <a:pt x="20" y="8"/>
                  </a:lnTo>
                  <a:lnTo>
                    <a:pt x="34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51" name="Google Shape;51;p21"/>
            <p:cNvSpPr/>
            <p:nvPr/>
          </p:nvSpPr>
          <p:spPr>
            <a:xfrm>
              <a:off x="3103819" y="2001709"/>
              <a:ext cx="149314" cy="181083"/>
            </a:xfrm>
            <a:custGeom>
              <a:rect b="b" l="l" r="r" t="t"/>
              <a:pathLst>
                <a:path extrusionOk="0" h="114" w="94">
                  <a:moveTo>
                    <a:pt x="0" y="0"/>
                  </a:moveTo>
                  <a:lnTo>
                    <a:pt x="16" y="0"/>
                  </a:lnTo>
                  <a:lnTo>
                    <a:pt x="16" y="51"/>
                  </a:lnTo>
                  <a:lnTo>
                    <a:pt x="75" y="51"/>
                  </a:lnTo>
                  <a:lnTo>
                    <a:pt x="75" y="0"/>
                  </a:lnTo>
                  <a:lnTo>
                    <a:pt x="94" y="0"/>
                  </a:lnTo>
                  <a:lnTo>
                    <a:pt x="94" y="114"/>
                  </a:lnTo>
                  <a:lnTo>
                    <a:pt x="75" y="114"/>
                  </a:lnTo>
                  <a:lnTo>
                    <a:pt x="75" y="65"/>
                  </a:lnTo>
                  <a:lnTo>
                    <a:pt x="16" y="65"/>
                  </a:lnTo>
                  <a:lnTo>
                    <a:pt x="16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52" name="Google Shape;52;p21"/>
            <p:cNvSpPr/>
            <p:nvPr/>
          </p:nvSpPr>
          <p:spPr>
            <a:xfrm>
              <a:off x="3291255" y="2001709"/>
              <a:ext cx="149314" cy="181083"/>
            </a:xfrm>
            <a:custGeom>
              <a:rect b="b" l="l" r="r" t="t"/>
              <a:pathLst>
                <a:path extrusionOk="0" h="114" w="94">
                  <a:moveTo>
                    <a:pt x="0" y="0"/>
                  </a:moveTo>
                  <a:lnTo>
                    <a:pt x="94" y="0"/>
                  </a:lnTo>
                  <a:lnTo>
                    <a:pt x="94" y="14"/>
                  </a:lnTo>
                  <a:lnTo>
                    <a:pt x="55" y="14"/>
                  </a:lnTo>
                  <a:lnTo>
                    <a:pt x="55" y="114"/>
                  </a:lnTo>
                  <a:lnTo>
                    <a:pt x="39" y="114"/>
                  </a:lnTo>
                  <a:lnTo>
                    <a:pt x="39" y="14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53" name="Google Shape;53;p21"/>
          <p:cNvSpPr txBox="1"/>
          <p:nvPr>
            <p:ph idx="1" type="body"/>
          </p:nvPr>
        </p:nvSpPr>
        <p:spPr>
          <a:xfrm>
            <a:off x="1541668" y="5168319"/>
            <a:ext cx="8409516" cy="674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rgbClr val="6C767C"/>
              </a:buClr>
              <a:buSzPts val="1600"/>
              <a:buNone/>
              <a:defRPr b="1" sz="1600">
                <a:solidFill>
                  <a:srgbClr val="6C767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2205"/>
              <a:buNone/>
              <a:defRPr sz="2205">
                <a:solidFill>
                  <a:srgbClr val="8F9294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984"/>
              <a:buNone/>
              <a:defRPr sz="1984">
                <a:solidFill>
                  <a:srgbClr val="8F9294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F9294"/>
              </a:buClr>
              <a:buSzPts val="1764"/>
              <a:buNone/>
              <a:defRPr sz="1764">
                <a:solidFill>
                  <a:srgbClr val="8F9294"/>
                </a:solidFill>
              </a:defRPr>
            </a:lvl9pPr>
          </a:lstStyle>
          <a:p/>
        </p:txBody>
      </p:sp>
      <p:pic>
        <p:nvPicPr>
          <p:cNvPr id="54" name="Google Shape;54;p21"/>
          <p:cNvPicPr preferRelativeResize="0"/>
          <p:nvPr/>
        </p:nvPicPr>
        <p:blipFill rotWithShape="1">
          <a:blip r:embed="rId2">
            <a:alphaModFix/>
          </a:blip>
          <a:srcRect b="39184" l="9283" r="39851" t="-45165"/>
          <a:stretch/>
        </p:blipFill>
        <p:spPr>
          <a:xfrm>
            <a:off x="-1690170" y="-2819573"/>
            <a:ext cx="4605029" cy="5385542"/>
          </a:xfrm>
          <a:prstGeom prst="flowChartDecision">
            <a:avLst/>
          </a:prstGeom>
          <a:noFill/>
          <a:ln>
            <a:noFill/>
          </a:ln>
        </p:spPr>
      </p:pic>
      <p:sp>
        <p:nvSpPr>
          <p:cNvPr id="55" name="Google Shape;55;p21"/>
          <p:cNvSpPr/>
          <p:nvPr/>
        </p:nvSpPr>
        <p:spPr>
          <a:xfrm>
            <a:off x="-1846948" y="-405287"/>
            <a:ext cx="2915155" cy="3412137"/>
          </a:xfrm>
          <a:prstGeom prst="flowChartDecision">
            <a:avLst/>
          </a:prstGeom>
          <a:solidFill>
            <a:srgbClr val="E39E14">
              <a:alpha val="7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56" name="Google Shape;56;p21"/>
          <p:cNvSpPr/>
          <p:nvPr/>
        </p:nvSpPr>
        <p:spPr>
          <a:xfrm flipH="1">
            <a:off x="1561863" y="331853"/>
            <a:ext cx="365764" cy="844459"/>
          </a:xfrm>
          <a:custGeom>
            <a:rect b="b" l="l" r="r" t="t"/>
            <a:pathLst>
              <a:path extrusionOk="0" h="501" w="217">
                <a:moveTo>
                  <a:pt x="217" y="0"/>
                </a:moveTo>
                <a:lnTo>
                  <a:pt x="217" y="501"/>
                </a:lnTo>
                <a:lnTo>
                  <a:pt x="109" y="376"/>
                </a:lnTo>
                <a:lnTo>
                  <a:pt x="0" y="251"/>
                </a:lnTo>
                <a:lnTo>
                  <a:pt x="109" y="124"/>
                </a:lnTo>
                <a:lnTo>
                  <a:pt x="217" y="0"/>
                </a:lnTo>
                <a:close/>
              </a:path>
            </a:pathLst>
          </a:custGeom>
          <a:solidFill>
            <a:srgbClr val="E2E4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9"/>
          <p:cNvSpPr txBox="1"/>
          <p:nvPr>
            <p:ph type="title"/>
          </p:nvPr>
        </p:nvSpPr>
        <p:spPr>
          <a:xfrm rot="5400000">
            <a:off x="5600805" y="2453014"/>
            <a:ext cx="6406475" cy="23054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39"/>
          <p:cNvSpPr txBox="1"/>
          <p:nvPr>
            <p:ph idx="1" type="body"/>
          </p:nvPr>
        </p:nvSpPr>
        <p:spPr>
          <a:xfrm rot="5400000">
            <a:off x="923137" y="214415"/>
            <a:ext cx="6406475" cy="6782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39"/>
          <p:cNvSpPr txBox="1"/>
          <p:nvPr>
            <p:ph idx="10" type="dt"/>
          </p:nvPr>
        </p:nvSpPr>
        <p:spPr>
          <a:xfrm>
            <a:off x="735064" y="7006704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39"/>
          <p:cNvSpPr txBox="1"/>
          <p:nvPr>
            <p:ph idx="11" type="ftr"/>
          </p:nvPr>
        </p:nvSpPr>
        <p:spPr>
          <a:xfrm>
            <a:off x="3541663" y="7006704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39"/>
          <p:cNvSpPr txBox="1"/>
          <p:nvPr>
            <p:ph idx="12" type="sldNum"/>
          </p:nvPr>
        </p:nvSpPr>
        <p:spPr>
          <a:xfrm>
            <a:off x="7551093" y="7006704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2"/>
          <p:cNvSpPr txBox="1"/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" type="body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0" type="dt"/>
          </p:nvPr>
        </p:nvSpPr>
        <p:spPr>
          <a:xfrm>
            <a:off x="735064" y="7006704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2"/>
          <p:cNvSpPr txBox="1"/>
          <p:nvPr>
            <p:ph idx="11" type="ftr"/>
          </p:nvPr>
        </p:nvSpPr>
        <p:spPr>
          <a:xfrm>
            <a:off x="3541663" y="7006704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2"/>
          <p:cNvSpPr txBox="1"/>
          <p:nvPr>
            <p:ph idx="12" type="sldNum"/>
          </p:nvPr>
        </p:nvSpPr>
        <p:spPr>
          <a:xfrm>
            <a:off x="7551093" y="7006704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3"/>
          <p:cNvSpPr txBox="1"/>
          <p:nvPr>
            <p:ph type="title"/>
          </p:nvPr>
        </p:nvSpPr>
        <p:spPr>
          <a:xfrm>
            <a:off x="240882" y="418325"/>
            <a:ext cx="10350918" cy="1042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3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orient="horz" pos="476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нумерация">
  <p:cSld name="Только нумерация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4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orient="horz" pos="476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картинки и стрелка">
  <p:cSld name="2 картинки и стрелка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/>
          <p:nvPr>
            <p:ph idx="2" type="pic"/>
          </p:nvPr>
        </p:nvSpPr>
        <p:spPr>
          <a:xfrm>
            <a:off x="7781546" y="4375678"/>
            <a:ext cx="2910269" cy="3250418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25"/>
          <p:cNvSpPr txBox="1"/>
          <p:nvPr>
            <p:ph type="title"/>
          </p:nvPr>
        </p:nvSpPr>
        <p:spPr>
          <a:xfrm>
            <a:off x="240882" y="418325"/>
            <a:ext cx="10350918" cy="1042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2" name="Google Shape;72;p25"/>
          <p:cNvSpPr/>
          <p:nvPr>
            <p:ph idx="3" type="pic"/>
          </p:nvPr>
        </p:nvSpPr>
        <p:spPr>
          <a:xfrm>
            <a:off x="6601970" y="-64008"/>
            <a:ext cx="4089845" cy="443968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4388">
          <p15:clr>
            <a:srgbClr val="FBAE40"/>
          </p15:clr>
        </p15:guide>
        <p15:guide id="4" pos="4615">
          <p15:clr>
            <a:srgbClr val="FBAE40"/>
          </p15:clr>
        </p15:guide>
        <p15:guide id="5" orient="horz" pos="2494">
          <p15:clr>
            <a:srgbClr val="FBAE40"/>
          </p15:clr>
        </p15:guide>
        <p15:guide id="6" orient="horz" pos="725">
          <p15:clr>
            <a:srgbClr val="FBAE40"/>
          </p15:clr>
        </p15:guide>
        <p15:guide id="7" orient="horz" pos="4377">
          <p15:clr>
            <a:srgbClr val="FBAE40"/>
          </p15:clr>
        </p15:guide>
        <p15:guide id="8">
          <p15:clr>
            <a:srgbClr val="FBAE40"/>
          </p15:clr>
        </p15:guide>
        <p15:guide id="9" pos="673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3 картинки по косой">
  <p:cSld name="1_3 картинки по косой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6"/>
          <p:cNvSpPr/>
          <p:nvPr>
            <p:ph idx="2" type="pic"/>
          </p:nvPr>
        </p:nvSpPr>
        <p:spPr>
          <a:xfrm>
            <a:off x="4991100" y="1150942"/>
            <a:ext cx="5700714" cy="6408737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26"/>
          <p:cNvSpPr txBox="1"/>
          <p:nvPr>
            <p:ph type="title"/>
          </p:nvPr>
        </p:nvSpPr>
        <p:spPr>
          <a:xfrm>
            <a:off x="240882" y="418325"/>
            <a:ext cx="10350918" cy="648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6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4388">
          <p15:clr>
            <a:srgbClr val="FBAE40"/>
          </p15:clr>
        </p15:guide>
        <p15:guide id="4" pos="4615">
          <p15:clr>
            <a:srgbClr val="FBAE40"/>
          </p15:clr>
        </p15:guide>
        <p15:guide id="5" orient="horz" pos="2494">
          <p15:clr>
            <a:srgbClr val="FBAE40"/>
          </p15:clr>
        </p15:guide>
        <p15:guide id="6" orient="horz" pos="725">
          <p15:clr>
            <a:srgbClr val="FBAE40"/>
          </p15:clr>
        </p15:guide>
        <p15:guide id="7" orient="horz" pos="4377">
          <p15:clr>
            <a:srgbClr val="FBAE40"/>
          </p15:clr>
        </p15:guide>
        <p15:guide id="8">
          <p15:clr>
            <a:srgbClr val="FBAE40"/>
          </p15:clr>
        </p15:guide>
        <p15:guide id="9" pos="673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картинки по косой">
  <p:cSld name="3 картинки по косой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7"/>
          <p:cNvSpPr/>
          <p:nvPr>
            <p:ph idx="2" type="pic"/>
          </p:nvPr>
        </p:nvSpPr>
        <p:spPr>
          <a:xfrm>
            <a:off x="6665978" y="3239675"/>
            <a:ext cx="4026101" cy="21600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27"/>
          <p:cNvSpPr/>
          <p:nvPr>
            <p:ph idx="3" type="pic"/>
          </p:nvPr>
        </p:nvSpPr>
        <p:spPr>
          <a:xfrm>
            <a:off x="8508999" y="740667"/>
            <a:ext cx="2182813" cy="2499011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27"/>
          <p:cNvSpPr/>
          <p:nvPr>
            <p:ph idx="4" type="pic"/>
          </p:nvPr>
        </p:nvSpPr>
        <p:spPr>
          <a:xfrm>
            <a:off x="4773169" y="5399675"/>
            <a:ext cx="5142357" cy="2160000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27"/>
          <p:cNvSpPr txBox="1"/>
          <p:nvPr>
            <p:ph type="title"/>
          </p:nvPr>
        </p:nvSpPr>
        <p:spPr>
          <a:xfrm>
            <a:off x="240882" y="418322"/>
            <a:ext cx="10350918" cy="6613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7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4388">
          <p15:clr>
            <a:srgbClr val="FBAE40"/>
          </p15:clr>
        </p15:guide>
        <p15:guide id="4" pos="4615">
          <p15:clr>
            <a:srgbClr val="FBAE40"/>
          </p15:clr>
        </p15:guide>
        <p15:guide id="5" orient="horz" pos="2494">
          <p15:clr>
            <a:srgbClr val="FBAE40"/>
          </p15:clr>
        </p15:guide>
        <p15:guide id="6" orient="horz" pos="725">
          <p15:clr>
            <a:srgbClr val="FBAE40"/>
          </p15:clr>
        </p15:guide>
        <p15:guide id="7" orient="horz" pos="4377">
          <p15:clr>
            <a:srgbClr val="FBAE40"/>
          </p15:clr>
        </p15:guide>
        <p15:guide id="8">
          <p15:clr>
            <a:srgbClr val="FBAE40"/>
          </p15:clr>
        </p15:guide>
        <p15:guide id="9" pos="673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роекты - 4 картинки">
  <p:cSld name="проекты - 4 картинки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8"/>
          <p:cNvSpPr/>
          <p:nvPr>
            <p:ph idx="2" type="pic"/>
          </p:nvPr>
        </p:nvSpPr>
        <p:spPr>
          <a:xfrm>
            <a:off x="6965949" y="3968388"/>
            <a:ext cx="3725864" cy="2980098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28"/>
          <p:cNvSpPr/>
          <p:nvPr>
            <p:ph idx="3" type="pic"/>
          </p:nvPr>
        </p:nvSpPr>
        <p:spPr>
          <a:xfrm>
            <a:off x="3638552" y="1169707"/>
            <a:ext cx="3327399" cy="2798685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28"/>
          <p:cNvSpPr/>
          <p:nvPr>
            <p:ph idx="4" type="pic"/>
          </p:nvPr>
        </p:nvSpPr>
        <p:spPr>
          <a:xfrm>
            <a:off x="1077298" y="3968388"/>
            <a:ext cx="5888652" cy="2977212"/>
          </a:xfrm>
          <a:prstGeom prst="rect">
            <a:avLst/>
          </a:prstGeom>
          <a:noFill/>
          <a:ln>
            <a:noFill/>
          </a:ln>
        </p:spPr>
      </p:sp>
      <p:sp>
        <p:nvSpPr>
          <p:cNvPr id="87" name="Google Shape;87;p28"/>
          <p:cNvSpPr txBox="1"/>
          <p:nvPr>
            <p:ph type="title"/>
          </p:nvPr>
        </p:nvSpPr>
        <p:spPr>
          <a:xfrm>
            <a:off x="240882" y="418322"/>
            <a:ext cx="10350918" cy="594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aleway"/>
              <a:buNone/>
              <a:defRPr b="1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8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algn="ct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9" name="Google Shape;89;p28"/>
          <p:cNvSpPr/>
          <p:nvPr>
            <p:ph idx="5" type="pic"/>
          </p:nvPr>
        </p:nvSpPr>
        <p:spPr>
          <a:xfrm>
            <a:off x="6965950" y="1169706"/>
            <a:ext cx="3725865" cy="2798685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4388">
          <p15:clr>
            <a:srgbClr val="FBAE40"/>
          </p15:clr>
        </p15:guide>
        <p15:guide id="4" pos="4615">
          <p15:clr>
            <a:srgbClr val="FBAE40"/>
          </p15:clr>
        </p15:guide>
        <p15:guide id="5" orient="horz" pos="2494">
          <p15:clr>
            <a:srgbClr val="FBAE40"/>
          </p15:clr>
        </p15:guide>
        <p15:guide id="6" orient="horz" pos="725">
          <p15:clr>
            <a:srgbClr val="FBAE40"/>
          </p15:clr>
        </p15:guide>
        <p15:guide id="7" orient="horz" pos="4377">
          <p15:clr>
            <a:srgbClr val="FBAE40"/>
          </p15:clr>
        </p15:guide>
        <p15:guide id="8">
          <p15:clr>
            <a:srgbClr val="FBAE40"/>
          </p15:clr>
        </p15:guide>
        <p15:guide id="9" pos="673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49"/>
              <a:buFont typeface="Raleway"/>
              <a:buNone/>
              <a:defRPr b="0" i="0" sz="4849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24561" lvl="0" marL="457200" marR="0" rtl="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Font typeface="Arial"/>
              <a:buChar char="•"/>
              <a:defRPr b="0" i="0" sz="3086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-396621" lvl="1" marL="9144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646"/>
              <a:buFont typeface="Arial"/>
              <a:buChar char="•"/>
              <a:defRPr b="0" i="0" sz="2646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-368617" lvl="2" marL="13716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Arial"/>
              <a:buChar char="•"/>
              <a:defRPr b="0" i="0" sz="2205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-354583" lvl="3" marL="18288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-354583" lvl="4" marL="22860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-354583" lvl="5" marL="27432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-354583" lvl="6" marL="32004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-354584" lvl="7" marL="36576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-354584" lvl="8" marL="4114800" marR="0" rtl="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b="0" i="0" sz="1984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0" type="dt"/>
          </p:nvPr>
        </p:nvSpPr>
        <p:spPr>
          <a:xfrm>
            <a:off x="735064" y="7006704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1" type="ftr"/>
          </p:nvPr>
        </p:nvSpPr>
        <p:spPr>
          <a:xfrm>
            <a:off x="3541663" y="7006704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7551093" y="7006704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323" u="none" cap="none" strike="noStrike">
                <a:solidFill>
                  <a:srgbClr val="8F9294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1"/>
          <p:cNvPicPr preferRelativeResize="0"/>
          <p:nvPr/>
        </p:nvPicPr>
        <p:blipFill rotWithShape="1">
          <a:blip r:embed="rId3">
            <a:alphaModFix/>
          </a:blip>
          <a:srcRect b="1734" l="5627" r="5627" t="0"/>
          <a:stretch/>
        </p:blipFill>
        <p:spPr>
          <a:xfrm>
            <a:off x="1051751" y="2216700"/>
            <a:ext cx="9650951" cy="5342977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"/>
          <p:cNvSpPr/>
          <p:nvPr/>
        </p:nvSpPr>
        <p:spPr>
          <a:xfrm>
            <a:off x="-13833" y="-2904"/>
            <a:ext cx="10691813" cy="7562579"/>
          </a:xfrm>
          <a:custGeom>
            <a:rect b="b" l="l" r="r" t="t"/>
            <a:pathLst>
              <a:path extrusionOk="0" h="4761" w="6731">
                <a:moveTo>
                  <a:pt x="4565" y="2818"/>
                </a:moveTo>
                <a:lnTo>
                  <a:pt x="4440" y="2963"/>
                </a:lnTo>
                <a:lnTo>
                  <a:pt x="4316" y="3108"/>
                </a:lnTo>
                <a:lnTo>
                  <a:pt x="4440" y="3253"/>
                </a:lnTo>
                <a:lnTo>
                  <a:pt x="4565" y="3398"/>
                </a:lnTo>
                <a:lnTo>
                  <a:pt x="4565" y="2818"/>
                </a:lnTo>
                <a:close/>
                <a:moveTo>
                  <a:pt x="0" y="0"/>
                </a:moveTo>
                <a:lnTo>
                  <a:pt x="6731" y="0"/>
                </a:lnTo>
                <a:lnTo>
                  <a:pt x="6731" y="1773"/>
                </a:lnTo>
                <a:lnTo>
                  <a:pt x="6097" y="2510"/>
                </a:lnTo>
                <a:lnTo>
                  <a:pt x="5462" y="3247"/>
                </a:lnTo>
                <a:lnTo>
                  <a:pt x="5462" y="2053"/>
                </a:lnTo>
                <a:lnTo>
                  <a:pt x="5205" y="2353"/>
                </a:lnTo>
                <a:lnTo>
                  <a:pt x="4950" y="2651"/>
                </a:lnTo>
                <a:lnTo>
                  <a:pt x="5205" y="2949"/>
                </a:lnTo>
                <a:lnTo>
                  <a:pt x="5462" y="3247"/>
                </a:lnTo>
                <a:lnTo>
                  <a:pt x="5462" y="3247"/>
                </a:lnTo>
                <a:lnTo>
                  <a:pt x="6097" y="3981"/>
                </a:lnTo>
                <a:lnTo>
                  <a:pt x="6731" y="4718"/>
                </a:lnTo>
                <a:lnTo>
                  <a:pt x="6731" y="4761"/>
                </a:lnTo>
                <a:lnTo>
                  <a:pt x="0" y="476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0" name="Google Shape;210;p1"/>
          <p:cNvSpPr/>
          <p:nvPr/>
        </p:nvSpPr>
        <p:spPr>
          <a:xfrm>
            <a:off x="8654306" y="5148649"/>
            <a:ext cx="1588" cy="1588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1" name="Google Shape;211;p1"/>
          <p:cNvSpPr/>
          <p:nvPr/>
        </p:nvSpPr>
        <p:spPr>
          <a:xfrm>
            <a:off x="6436143" y="325904"/>
            <a:ext cx="4266559" cy="7173411"/>
          </a:xfrm>
          <a:custGeom>
            <a:rect b="b" l="l" r="r" t="t"/>
            <a:pathLst>
              <a:path extrusionOk="0" h="4516" w="2686">
                <a:moveTo>
                  <a:pt x="1660" y="3953"/>
                </a:moveTo>
                <a:lnTo>
                  <a:pt x="1660" y="4516"/>
                </a:lnTo>
                <a:lnTo>
                  <a:pt x="1540" y="4375"/>
                </a:lnTo>
                <a:lnTo>
                  <a:pt x="1417" y="4235"/>
                </a:lnTo>
                <a:lnTo>
                  <a:pt x="1417" y="4235"/>
                </a:lnTo>
                <a:lnTo>
                  <a:pt x="1540" y="4094"/>
                </a:lnTo>
                <a:lnTo>
                  <a:pt x="1660" y="3953"/>
                </a:lnTo>
                <a:close/>
                <a:moveTo>
                  <a:pt x="520" y="3194"/>
                </a:moveTo>
                <a:lnTo>
                  <a:pt x="520" y="3508"/>
                </a:lnTo>
                <a:lnTo>
                  <a:pt x="453" y="3429"/>
                </a:lnTo>
                <a:lnTo>
                  <a:pt x="385" y="3351"/>
                </a:lnTo>
                <a:lnTo>
                  <a:pt x="453" y="3273"/>
                </a:lnTo>
                <a:lnTo>
                  <a:pt x="520" y="3194"/>
                </a:lnTo>
                <a:close/>
                <a:moveTo>
                  <a:pt x="1417" y="3043"/>
                </a:moveTo>
                <a:lnTo>
                  <a:pt x="1417" y="4235"/>
                </a:lnTo>
                <a:lnTo>
                  <a:pt x="1417" y="4235"/>
                </a:lnTo>
                <a:lnTo>
                  <a:pt x="1417" y="4235"/>
                </a:lnTo>
                <a:lnTo>
                  <a:pt x="1417" y="4237"/>
                </a:lnTo>
                <a:lnTo>
                  <a:pt x="1160" y="3937"/>
                </a:lnTo>
                <a:lnTo>
                  <a:pt x="905" y="3639"/>
                </a:lnTo>
                <a:lnTo>
                  <a:pt x="1160" y="3341"/>
                </a:lnTo>
                <a:lnTo>
                  <a:pt x="1417" y="3043"/>
                </a:lnTo>
                <a:close/>
                <a:moveTo>
                  <a:pt x="771" y="2904"/>
                </a:moveTo>
                <a:lnTo>
                  <a:pt x="771" y="3484"/>
                </a:lnTo>
                <a:lnTo>
                  <a:pt x="644" y="3339"/>
                </a:lnTo>
                <a:lnTo>
                  <a:pt x="520" y="3194"/>
                </a:lnTo>
                <a:lnTo>
                  <a:pt x="644" y="3049"/>
                </a:lnTo>
                <a:lnTo>
                  <a:pt x="771" y="2904"/>
                </a:lnTo>
                <a:close/>
                <a:moveTo>
                  <a:pt x="134" y="2749"/>
                </a:moveTo>
                <a:lnTo>
                  <a:pt x="134" y="3061"/>
                </a:lnTo>
                <a:lnTo>
                  <a:pt x="67" y="2984"/>
                </a:lnTo>
                <a:lnTo>
                  <a:pt x="0" y="2904"/>
                </a:lnTo>
                <a:lnTo>
                  <a:pt x="67" y="2826"/>
                </a:lnTo>
                <a:lnTo>
                  <a:pt x="134" y="2749"/>
                </a:lnTo>
                <a:close/>
                <a:moveTo>
                  <a:pt x="905" y="2447"/>
                </a:moveTo>
                <a:lnTo>
                  <a:pt x="905" y="2761"/>
                </a:lnTo>
                <a:lnTo>
                  <a:pt x="838" y="2682"/>
                </a:lnTo>
                <a:lnTo>
                  <a:pt x="771" y="2604"/>
                </a:lnTo>
                <a:lnTo>
                  <a:pt x="905" y="2447"/>
                </a:lnTo>
                <a:close/>
                <a:moveTo>
                  <a:pt x="2686" y="0"/>
                </a:moveTo>
                <a:lnTo>
                  <a:pt x="2686" y="1563"/>
                </a:lnTo>
                <a:lnTo>
                  <a:pt x="2349" y="1172"/>
                </a:lnTo>
                <a:lnTo>
                  <a:pt x="2013" y="782"/>
                </a:lnTo>
                <a:lnTo>
                  <a:pt x="2349" y="390"/>
                </a:lnTo>
                <a:lnTo>
                  <a:pt x="2686" y="0"/>
                </a:lnTo>
                <a:close/>
              </a:path>
            </a:pathLst>
          </a:custGeom>
          <a:solidFill>
            <a:srgbClr val="FBBB2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pSp>
        <p:nvGrpSpPr>
          <p:cNvPr id="212" name="Google Shape;212;p1"/>
          <p:cNvGrpSpPr/>
          <p:nvPr/>
        </p:nvGrpSpPr>
        <p:grpSpPr>
          <a:xfrm>
            <a:off x="371762" y="502082"/>
            <a:ext cx="3091111" cy="1501079"/>
            <a:chOff x="349458" y="734131"/>
            <a:chExt cx="3091111" cy="1501079"/>
          </a:xfrm>
        </p:grpSpPr>
        <p:sp>
          <p:nvSpPr>
            <p:cNvPr id="213" name="Google Shape;213;p1"/>
            <p:cNvSpPr/>
            <p:nvPr/>
          </p:nvSpPr>
          <p:spPr>
            <a:xfrm>
              <a:off x="349458" y="1178895"/>
              <a:ext cx="408230" cy="560721"/>
            </a:xfrm>
            <a:custGeom>
              <a:rect b="b" l="l" r="r" t="t"/>
              <a:pathLst>
                <a:path extrusionOk="0" h="353" w="257">
                  <a:moveTo>
                    <a:pt x="70" y="53"/>
                  </a:moveTo>
                  <a:lnTo>
                    <a:pt x="70" y="190"/>
                  </a:lnTo>
                  <a:lnTo>
                    <a:pt x="106" y="190"/>
                  </a:lnTo>
                  <a:lnTo>
                    <a:pt x="137" y="186"/>
                  </a:lnTo>
                  <a:lnTo>
                    <a:pt x="159" y="177"/>
                  </a:lnTo>
                  <a:lnTo>
                    <a:pt x="176" y="163"/>
                  </a:lnTo>
                  <a:lnTo>
                    <a:pt x="184" y="145"/>
                  </a:lnTo>
                  <a:lnTo>
                    <a:pt x="188" y="122"/>
                  </a:lnTo>
                  <a:lnTo>
                    <a:pt x="186" y="98"/>
                  </a:lnTo>
                  <a:lnTo>
                    <a:pt x="178" y="79"/>
                  </a:lnTo>
                  <a:lnTo>
                    <a:pt x="163" y="65"/>
                  </a:lnTo>
                  <a:lnTo>
                    <a:pt x="145" y="57"/>
                  </a:lnTo>
                  <a:lnTo>
                    <a:pt x="119" y="53"/>
                  </a:lnTo>
                  <a:lnTo>
                    <a:pt x="70" y="53"/>
                  </a:lnTo>
                  <a:close/>
                  <a:moveTo>
                    <a:pt x="0" y="0"/>
                  </a:moveTo>
                  <a:lnTo>
                    <a:pt x="131" y="0"/>
                  </a:lnTo>
                  <a:lnTo>
                    <a:pt x="166" y="2"/>
                  </a:lnTo>
                  <a:lnTo>
                    <a:pt x="196" y="12"/>
                  </a:lnTo>
                  <a:lnTo>
                    <a:pt x="223" y="30"/>
                  </a:lnTo>
                  <a:lnTo>
                    <a:pt x="241" y="55"/>
                  </a:lnTo>
                  <a:lnTo>
                    <a:pt x="253" y="84"/>
                  </a:lnTo>
                  <a:lnTo>
                    <a:pt x="257" y="120"/>
                  </a:lnTo>
                  <a:lnTo>
                    <a:pt x="255" y="147"/>
                  </a:lnTo>
                  <a:lnTo>
                    <a:pt x="245" y="173"/>
                  </a:lnTo>
                  <a:lnTo>
                    <a:pt x="229" y="196"/>
                  </a:lnTo>
                  <a:lnTo>
                    <a:pt x="208" y="216"/>
                  </a:lnTo>
                  <a:lnTo>
                    <a:pt x="180" y="230"/>
                  </a:lnTo>
                  <a:lnTo>
                    <a:pt x="145" y="239"/>
                  </a:lnTo>
                  <a:lnTo>
                    <a:pt x="104" y="243"/>
                  </a:lnTo>
                  <a:lnTo>
                    <a:pt x="70" y="243"/>
                  </a:lnTo>
                  <a:lnTo>
                    <a:pt x="70" y="353"/>
                  </a:lnTo>
                  <a:lnTo>
                    <a:pt x="0" y="3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14" name="Google Shape;214;p1"/>
            <p:cNvSpPr/>
            <p:nvPr/>
          </p:nvSpPr>
          <p:spPr>
            <a:xfrm>
              <a:off x="1374004" y="1169365"/>
              <a:ext cx="473356" cy="579782"/>
            </a:xfrm>
            <a:custGeom>
              <a:rect b="b" l="l" r="r" t="t"/>
              <a:pathLst>
                <a:path extrusionOk="0" h="365" w="298">
                  <a:moveTo>
                    <a:pt x="190" y="0"/>
                  </a:moveTo>
                  <a:lnTo>
                    <a:pt x="228" y="2"/>
                  </a:lnTo>
                  <a:lnTo>
                    <a:pt x="257" y="6"/>
                  </a:lnTo>
                  <a:lnTo>
                    <a:pt x="279" y="14"/>
                  </a:lnTo>
                  <a:lnTo>
                    <a:pt x="298" y="20"/>
                  </a:lnTo>
                  <a:lnTo>
                    <a:pt x="279" y="71"/>
                  </a:lnTo>
                  <a:lnTo>
                    <a:pt x="261" y="65"/>
                  </a:lnTo>
                  <a:lnTo>
                    <a:pt x="241" y="61"/>
                  </a:lnTo>
                  <a:lnTo>
                    <a:pt x="218" y="59"/>
                  </a:lnTo>
                  <a:lnTo>
                    <a:pt x="192" y="57"/>
                  </a:lnTo>
                  <a:lnTo>
                    <a:pt x="163" y="59"/>
                  </a:lnTo>
                  <a:lnTo>
                    <a:pt x="136" y="67"/>
                  </a:lnTo>
                  <a:lnTo>
                    <a:pt x="114" y="77"/>
                  </a:lnTo>
                  <a:lnTo>
                    <a:pt x="96" y="96"/>
                  </a:lnTo>
                  <a:lnTo>
                    <a:pt x="81" y="118"/>
                  </a:lnTo>
                  <a:lnTo>
                    <a:pt x="73" y="147"/>
                  </a:lnTo>
                  <a:lnTo>
                    <a:pt x="71" y="179"/>
                  </a:lnTo>
                  <a:lnTo>
                    <a:pt x="73" y="214"/>
                  </a:lnTo>
                  <a:lnTo>
                    <a:pt x="83" y="243"/>
                  </a:lnTo>
                  <a:lnTo>
                    <a:pt x="98" y="267"/>
                  </a:lnTo>
                  <a:lnTo>
                    <a:pt x="118" y="283"/>
                  </a:lnTo>
                  <a:lnTo>
                    <a:pt x="143" y="298"/>
                  </a:lnTo>
                  <a:lnTo>
                    <a:pt x="169" y="306"/>
                  </a:lnTo>
                  <a:lnTo>
                    <a:pt x="200" y="308"/>
                  </a:lnTo>
                  <a:lnTo>
                    <a:pt x="232" y="306"/>
                  </a:lnTo>
                  <a:lnTo>
                    <a:pt x="259" y="302"/>
                  </a:lnTo>
                  <a:lnTo>
                    <a:pt x="283" y="296"/>
                  </a:lnTo>
                  <a:lnTo>
                    <a:pt x="298" y="349"/>
                  </a:lnTo>
                  <a:lnTo>
                    <a:pt x="277" y="355"/>
                  </a:lnTo>
                  <a:lnTo>
                    <a:pt x="255" y="361"/>
                  </a:lnTo>
                  <a:lnTo>
                    <a:pt x="226" y="363"/>
                  </a:lnTo>
                  <a:lnTo>
                    <a:pt x="192" y="365"/>
                  </a:lnTo>
                  <a:lnTo>
                    <a:pt x="143" y="361"/>
                  </a:lnTo>
                  <a:lnTo>
                    <a:pt x="100" y="349"/>
                  </a:lnTo>
                  <a:lnTo>
                    <a:pt x="63" y="330"/>
                  </a:lnTo>
                  <a:lnTo>
                    <a:pt x="37" y="302"/>
                  </a:lnTo>
                  <a:lnTo>
                    <a:pt x="16" y="269"/>
                  </a:lnTo>
                  <a:lnTo>
                    <a:pt x="4" y="230"/>
                  </a:lnTo>
                  <a:lnTo>
                    <a:pt x="0" y="185"/>
                  </a:lnTo>
                  <a:lnTo>
                    <a:pt x="4" y="136"/>
                  </a:lnTo>
                  <a:lnTo>
                    <a:pt x="16" y="96"/>
                  </a:lnTo>
                  <a:lnTo>
                    <a:pt x="37" y="63"/>
                  </a:lnTo>
                  <a:lnTo>
                    <a:pt x="63" y="34"/>
                  </a:lnTo>
                  <a:lnTo>
                    <a:pt x="98" y="16"/>
                  </a:lnTo>
                  <a:lnTo>
                    <a:pt x="141" y="4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15" name="Google Shape;215;p1"/>
            <p:cNvSpPr/>
            <p:nvPr/>
          </p:nvSpPr>
          <p:spPr>
            <a:xfrm>
              <a:off x="865702" y="734131"/>
              <a:ext cx="468591" cy="1448660"/>
            </a:xfrm>
            <a:custGeom>
              <a:rect b="b" l="l" r="r" t="t"/>
              <a:pathLst>
                <a:path extrusionOk="0" h="912" w="295">
                  <a:moveTo>
                    <a:pt x="34" y="464"/>
                  </a:moveTo>
                  <a:lnTo>
                    <a:pt x="36" y="464"/>
                  </a:lnTo>
                  <a:lnTo>
                    <a:pt x="38" y="466"/>
                  </a:lnTo>
                  <a:lnTo>
                    <a:pt x="40" y="468"/>
                  </a:lnTo>
                  <a:lnTo>
                    <a:pt x="42" y="472"/>
                  </a:lnTo>
                  <a:lnTo>
                    <a:pt x="47" y="476"/>
                  </a:lnTo>
                  <a:lnTo>
                    <a:pt x="51" y="480"/>
                  </a:lnTo>
                  <a:lnTo>
                    <a:pt x="55" y="484"/>
                  </a:lnTo>
                  <a:lnTo>
                    <a:pt x="59" y="490"/>
                  </a:lnTo>
                  <a:lnTo>
                    <a:pt x="63" y="494"/>
                  </a:lnTo>
                  <a:lnTo>
                    <a:pt x="65" y="496"/>
                  </a:lnTo>
                  <a:lnTo>
                    <a:pt x="67" y="498"/>
                  </a:lnTo>
                  <a:lnTo>
                    <a:pt x="67" y="500"/>
                  </a:lnTo>
                  <a:lnTo>
                    <a:pt x="69" y="502"/>
                  </a:lnTo>
                  <a:lnTo>
                    <a:pt x="69" y="906"/>
                  </a:lnTo>
                  <a:lnTo>
                    <a:pt x="67" y="910"/>
                  </a:lnTo>
                  <a:lnTo>
                    <a:pt x="65" y="912"/>
                  </a:lnTo>
                  <a:lnTo>
                    <a:pt x="63" y="912"/>
                  </a:lnTo>
                  <a:lnTo>
                    <a:pt x="6" y="912"/>
                  </a:lnTo>
                  <a:lnTo>
                    <a:pt x="4" y="912"/>
                  </a:lnTo>
                  <a:lnTo>
                    <a:pt x="2" y="910"/>
                  </a:lnTo>
                  <a:lnTo>
                    <a:pt x="0" y="906"/>
                  </a:lnTo>
                  <a:lnTo>
                    <a:pt x="0" y="502"/>
                  </a:lnTo>
                  <a:lnTo>
                    <a:pt x="2" y="498"/>
                  </a:lnTo>
                  <a:lnTo>
                    <a:pt x="2" y="496"/>
                  </a:lnTo>
                  <a:lnTo>
                    <a:pt x="4" y="496"/>
                  </a:lnTo>
                  <a:lnTo>
                    <a:pt x="6" y="492"/>
                  </a:lnTo>
                  <a:lnTo>
                    <a:pt x="10" y="488"/>
                  </a:lnTo>
                  <a:lnTo>
                    <a:pt x="14" y="484"/>
                  </a:lnTo>
                  <a:lnTo>
                    <a:pt x="18" y="480"/>
                  </a:lnTo>
                  <a:lnTo>
                    <a:pt x="22" y="474"/>
                  </a:lnTo>
                  <a:lnTo>
                    <a:pt x="26" y="470"/>
                  </a:lnTo>
                  <a:lnTo>
                    <a:pt x="28" y="468"/>
                  </a:lnTo>
                  <a:lnTo>
                    <a:pt x="30" y="466"/>
                  </a:lnTo>
                  <a:lnTo>
                    <a:pt x="32" y="464"/>
                  </a:lnTo>
                  <a:lnTo>
                    <a:pt x="34" y="464"/>
                  </a:lnTo>
                  <a:close/>
                  <a:moveTo>
                    <a:pt x="226" y="280"/>
                  </a:moveTo>
                  <a:lnTo>
                    <a:pt x="289" y="280"/>
                  </a:lnTo>
                  <a:lnTo>
                    <a:pt x="293" y="280"/>
                  </a:lnTo>
                  <a:lnTo>
                    <a:pt x="295" y="282"/>
                  </a:lnTo>
                  <a:lnTo>
                    <a:pt x="295" y="284"/>
                  </a:lnTo>
                  <a:lnTo>
                    <a:pt x="295" y="286"/>
                  </a:lnTo>
                  <a:lnTo>
                    <a:pt x="293" y="288"/>
                  </a:lnTo>
                  <a:lnTo>
                    <a:pt x="148" y="455"/>
                  </a:lnTo>
                  <a:lnTo>
                    <a:pt x="293" y="623"/>
                  </a:lnTo>
                  <a:lnTo>
                    <a:pt x="295" y="625"/>
                  </a:lnTo>
                  <a:lnTo>
                    <a:pt x="295" y="627"/>
                  </a:lnTo>
                  <a:lnTo>
                    <a:pt x="295" y="631"/>
                  </a:lnTo>
                  <a:lnTo>
                    <a:pt x="293" y="633"/>
                  </a:lnTo>
                  <a:lnTo>
                    <a:pt x="289" y="633"/>
                  </a:lnTo>
                  <a:lnTo>
                    <a:pt x="226" y="633"/>
                  </a:lnTo>
                  <a:lnTo>
                    <a:pt x="224" y="633"/>
                  </a:lnTo>
                  <a:lnTo>
                    <a:pt x="222" y="631"/>
                  </a:lnTo>
                  <a:lnTo>
                    <a:pt x="222" y="631"/>
                  </a:lnTo>
                  <a:lnTo>
                    <a:pt x="73" y="459"/>
                  </a:lnTo>
                  <a:lnTo>
                    <a:pt x="73" y="459"/>
                  </a:lnTo>
                  <a:lnTo>
                    <a:pt x="71" y="459"/>
                  </a:lnTo>
                  <a:lnTo>
                    <a:pt x="71" y="459"/>
                  </a:lnTo>
                  <a:lnTo>
                    <a:pt x="71" y="455"/>
                  </a:lnTo>
                  <a:lnTo>
                    <a:pt x="71" y="453"/>
                  </a:lnTo>
                  <a:lnTo>
                    <a:pt x="71" y="453"/>
                  </a:lnTo>
                  <a:lnTo>
                    <a:pt x="73" y="453"/>
                  </a:lnTo>
                  <a:lnTo>
                    <a:pt x="73" y="451"/>
                  </a:lnTo>
                  <a:lnTo>
                    <a:pt x="222" y="282"/>
                  </a:lnTo>
                  <a:lnTo>
                    <a:pt x="222" y="282"/>
                  </a:lnTo>
                  <a:lnTo>
                    <a:pt x="224" y="280"/>
                  </a:lnTo>
                  <a:lnTo>
                    <a:pt x="226" y="280"/>
                  </a:lnTo>
                  <a:close/>
                  <a:moveTo>
                    <a:pt x="6" y="0"/>
                  </a:moveTo>
                  <a:lnTo>
                    <a:pt x="63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69" y="6"/>
                  </a:lnTo>
                  <a:lnTo>
                    <a:pt x="69" y="412"/>
                  </a:lnTo>
                  <a:lnTo>
                    <a:pt x="67" y="415"/>
                  </a:lnTo>
                  <a:lnTo>
                    <a:pt x="67" y="417"/>
                  </a:lnTo>
                  <a:lnTo>
                    <a:pt x="65" y="417"/>
                  </a:lnTo>
                  <a:lnTo>
                    <a:pt x="63" y="421"/>
                  </a:lnTo>
                  <a:lnTo>
                    <a:pt x="59" y="425"/>
                  </a:lnTo>
                  <a:lnTo>
                    <a:pt x="55" y="429"/>
                  </a:lnTo>
                  <a:lnTo>
                    <a:pt x="51" y="433"/>
                  </a:lnTo>
                  <a:lnTo>
                    <a:pt x="47" y="439"/>
                  </a:lnTo>
                  <a:lnTo>
                    <a:pt x="42" y="443"/>
                  </a:lnTo>
                  <a:lnTo>
                    <a:pt x="40" y="445"/>
                  </a:lnTo>
                  <a:lnTo>
                    <a:pt x="38" y="447"/>
                  </a:lnTo>
                  <a:lnTo>
                    <a:pt x="36" y="449"/>
                  </a:lnTo>
                  <a:lnTo>
                    <a:pt x="34" y="449"/>
                  </a:lnTo>
                  <a:lnTo>
                    <a:pt x="32" y="449"/>
                  </a:lnTo>
                  <a:lnTo>
                    <a:pt x="28" y="447"/>
                  </a:lnTo>
                  <a:lnTo>
                    <a:pt x="28" y="445"/>
                  </a:lnTo>
                  <a:lnTo>
                    <a:pt x="24" y="441"/>
                  </a:lnTo>
                  <a:lnTo>
                    <a:pt x="22" y="437"/>
                  </a:lnTo>
                  <a:lnTo>
                    <a:pt x="18" y="433"/>
                  </a:lnTo>
                  <a:lnTo>
                    <a:pt x="14" y="429"/>
                  </a:lnTo>
                  <a:lnTo>
                    <a:pt x="10" y="423"/>
                  </a:lnTo>
                  <a:lnTo>
                    <a:pt x="6" y="419"/>
                  </a:lnTo>
                  <a:lnTo>
                    <a:pt x="4" y="417"/>
                  </a:lnTo>
                  <a:lnTo>
                    <a:pt x="2" y="415"/>
                  </a:lnTo>
                  <a:lnTo>
                    <a:pt x="0" y="415"/>
                  </a:lnTo>
                  <a:lnTo>
                    <a:pt x="0" y="4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BBB2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16" name="Google Shape;216;p1"/>
            <p:cNvSpPr/>
            <p:nvPr/>
          </p:nvSpPr>
          <p:spPr>
            <a:xfrm>
              <a:off x="1256459" y="1950879"/>
              <a:ext cx="220794" cy="284331"/>
            </a:xfrm>
            <a:custGeom>
              <a:rect b="b" l="l" r="r" t="t"/>
              <a:pathLst>
                <a:path extrusionOk="0" h="179" w="139">
                  <a:moveTo>
                    <a:pt x="58" y="12"/>
                  </a:moveTo>
                  <a:lnTo>
                    <a:pt x="53" y="53"/>
                  </a:lnTo>
                  <a:lnTo>
                    <a:pt x="49" y="79"/>
                  </a:lnTo>
                  <a:lnTo>
                    <a:pt x="47" y="93"/>
                  </a:lnTo>
                  <a:lnTo>
                    <a:pt x="41" y="112"/>
                  </a:lnTo>
                  <a:lnTo>
                    <a:pt x="31" y="132"/>
                  </a:lnTo>
                  <a:lnTo>
                    <a:pt x="104" y="132"/>
                  </a:lnTo>
                  <a:lnTo>
                    <a:pt x="104" y="12"/>
                  </a:lnTo>
                  <a:lnTo>
                    <a:pt x="58" y="12"/>
                  </a:lnTo>
                  <a:close/>
                  <a:moveTo>
                    <a:pt x="43" y="0"/>
                  </a:moveTo>
                  <a:lnTo>
                    <a:pt x="121" y="0"/>
                  </a:lnTo>
                  <a:lnTo>
                    <a:pt x="121" y="132"/>
                  </a:lnTo>
                  <a:lnTo>
                    <a:pt x="139" y="132"/>
                  </a:lnTo>
                  <a:lnTo>
                    <a:pt x="139" y="179"/>
                  </a:lnTo>
                  <a:lnTo>
                    <a:pt x="123" y="179"/>
                  </a:lnTo>
                  <a:lnTo>
                    <a:pt x="123" y="146"/>
                  </a:lnTo>
                  <a:lnTo>
                    <a:pt x="17" y="146"/>
                  </a:lnTo>
                  <a:lnTo>
                    <a:pt x="17" y="179"/>
                  </a:lnTo>
                  <a:lnTo>
                    <a:pt x="0" y="179"/>
                  </a:lnTo>
                  <a:lnTo>
                    <a:pt x="0" y="132"/>
                  </a:lnTo>
                  <a:lnTo>
                    <a:pt x="13" y="132"/>
                  </a:lnTo>
                  <a:lnTo>
                    <a:pt x="23" y="112"/>
                  </a:lnTo>
                  <a:lnTo>
                    <a:pt x="31" y="93"/>
                  </a:lnTo>
                  <a:lnTo>
                    <a:pt x="33" y="81"/>
                  </a:lnTo>
                  <a:lnTo>
                    <a:pt x="37" y="59"/>
                  </a:lnTo>
                  <a:lnTo>
                    <a:pt x="41" y="3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17" name="Google Shape;217;p1"/>
            <p:cNvSpPr/>
            <p:nvPr/>
          </p:nvSpPr>
          <p:spPr>
            <a:xfrm>
              <a:off x="1505844" y="1998532"/>
              <a:ext cx="149314" cy="189025"/>
            </a:xfrm>
            <a:custGeom>
              <a:rect b="b" l="l" r="r" t="t"/>
              <a:pathLst>
                <a:path extrusionOk="0" h="119" w="94">
                  <a:moveTo>
                    <a:pt x="49" y="12"/>
                  </a:moveTo>
                  <a:lnTo>
                    <a:pt x="35" y="16"/>
                  </a:lnTo>
                  <a:lnTo>
                    <a:pt x="23" y="29"/>
                  </a:lnTo>
                  <a:lnTo>
                    <a:pt x="19" y="51"/>
                  </a:lnTo>
                  <a:lnTo>
                    <a:pt x="76" y="51"/>
                  </a:lnTo>
                  <a:lnTo>
                    <a:pt x="74" y="35"/>
                  </a:lnTo>
                  <a:lnTo>
                    <a:pt x="70" y="23"/>
                  </a:lnTo>
                  <a:lnTo>
                    <a:pt x="62" y="14"/>
                  </a:lnTo>
                  <a:lnTo>
                    <a:pt x="49" y="12"/>
                  </a:lnTo>
                  <a:close/>
                  <a:moveTo>
                    <a:pt x="51" y="0"/>
                  </a:moveTo>
                  <a:lnTo>
                    <a:pt x="70" y="2"/>
                  </a:lnTo>
                  <a:lnTo>
                    <a:pt x="84" y="14"/>
                  </a:lnTo>
                  <a:lnTo>
                    <a:pt x="90" y="31"/>
                  </a:lnTo>
                  <a:lnTo>
                    <a:pt x="94" y="57"/>
                  </a:lnTo>
                  <a:lnTo>
                    <a:pt x="94" y="63"/>
                  </a:lnTo>
                  <a:lnTo>
                    <a:pt x="19" y="63"/>
                  </a:lnTo>
                  <a:lnTo>
                    <a:pt x="21" y="82"/>
                  </a:lnTo>
                  <a:lnTo>
                    <a:pt x="27" y="94"/>
                  </a:lnTo>
                  <a:lnTo>
                    <a:pt x="35" y="100"/>
                  </a:lnTo>
                  <a:lnTo>
                    <a:pt x="47" y="104"/>
                  </a:lnTo>
                  <a:lnTo>
                    <a:pt x="60" y="104"/>
                  </a:lnTo>
                  <a:lnTo>
                    <a:pt x="66" y="104"/>
                  </a:lnTo>
                  <a:lnTo>
                    <a:pt x="72" y="104"/>
                  </a:lnTo>
                  <a:lnTo>
                    <a:pt x="78" y="102"/>
                  </a:lnTo>
                  <a:lnTo>
                    <a:pt x="84" y="102"/>
                  </a:lnTo>
                  <a:lnTo>
                    <a:pt x="88" y="100"/>
                  </a:lnTo>
                  <a:lnTo>
                    <a:pt x="92" y="114"/>
                  </a:lnTo>
                  <a:lnTo>
                    <a:pt x="84" y="116"/>
                  </a:lnTo>
                  <a:lnTo>
                    <a:pt x="72" y="119"/>
                  </a:lnTo>
                  <a:lnTo>
                    <a:pt x="56" y="119"/>
                  </a:lnTo>
                  <a:lnTo>
                    <a:pt x="37" y="119"/>
                  </a:lnTo>
                  <a:lnTo>
                    <a:pt x="21" y="112"/>
                  </a:lnTo>
                  <a:lnTo>
                    <a:pt x="11" y="100"/>
                  </a:lnTo>
                  <a:lnTo>
                    <a:pt x="5" y="84"/>
                  </a:lnTo>
                  <a:lnTo>
                    <a:pt x="0" y="61"/>
                  </a:lnTo>
                  <a:lnTo>
                    <a:pt x="5" y="37"/>
                  </a:lnTo>
                  <a:lnTo>
                    <a:pt x="11" y="21"/>
                  </a:lnTo>
                  <a:lnTo>
                    <a:pt x="21" y="8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18" name="Google Shape;218;p1"/>
            <p:cNvSpPr/>
            <p:nvPr/>
          </p:nvSpPr>
          <p:spPr>
            <a:xfrm>
              <a:off x="1701223" y="2001709"/>
              <a:ext cx="136606" cy="181083"/>
            </a:xfrm>
            <a:custGeom>
              <a:rect b="b" l="l" r="r" t="t"/>
              <a:pathLst>
                <a:path extrusionOk="0" h="114" w="86">
                  <a:moveTo>
                    <a:pt x="16" y="61"/>
                  </a:moveTo>
                  <a:lnTo>
                    <a:pt x="16" y="102"/>
                  </a:lnTo>
                  <a:lnTo>
                    <a:pt x="41" y="102"/>
                  </a:lnTo>
                  <a:lnTo>
                    <a:pt x="47" y="100"/>
                  </a:lnTo>
                  <a:lnTo>
                    <a:pt x="53" y="100"/>
                  </a:lnTo>
                  <a:lnTo>
                    <a:pt x="57" y="98"/>
                  </a:lnTo>
                  <a:lnTo>
                    <a:pt x="63" y="96"/>
                  </a:lnTo>
                  <a:lnTo>
                    <a:pt x="65" y="92"/>
                  </a:lnTo>
                  <a:lnTo>
                    <a:pt x="67" y="88"/>
                  </a:lnTo>
                  <a:lnTo>
                    <a:pt x="69" y="82"/>
                  </a:lnTo>
                  <a:lnTo>
                    <a:pt x="65" y="70"/>
                  </a:lnTo>
                  <a:lnTo>
                    <a:pt x="53" y="63"/>
                  </a:lnTo>
                  <a:lnTo>
                    <a:pt x="37" y="61"/>
                  </a:lnTo>
                  <a:lnTo>
                    <a:pt x="16" y="61"/>
                  </a:lnTo>
                  <a:close/>
                  <a:moveTo>
                    <a:pt x="16" y="14"/>
                  </a:moveTo>
                  <a:lnTo>
                    <a:pt x="16" y="49"/>
                  </a:lnTo>
                  <a:lnTo>
                    <a:pt x="41" y="49"/>
                  </a:lnTo>
                  <a:lnTo>
                    <a:pt x="49" y="49"/>
                  </a:lnTo>
                  <a:lnTo>
                    <a:pt x="55" y="47"/>
                  </a:lnTo>
                  <a:lnTo>
                    <a:pt x="59" y="43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3" y="25"/>
                  </a:lnTo>
                  <a:lnTo>
                    <a:pt x="61" y="21"/>
                  </a:lnTo>
                  <a:lnTo>
                    <a:pt x="57" y="19"/>
                  </a:lnTo>
                  <a:lnTo>
                    <a:pt x="51" y="17"/>
                  </a:lnTo>
                  <a:lnTo>
                    <a:pt x="45" y="14"/>
                  </a:lnTo>
                  <a:lnTo>
                    <a:pt x="37" y="14"/>
                  </a:lnTo>
                  <a:lnTo>
                    <a:pt x="16" y="14"/>
                  </a:lnTo>
                  <a:close/>
                  <a:moveTo>
                    <a:pt x="0" y="0"/>
                  </a:moveTo>
                  <a:lnTo>
                    <a:pt x="41" y="0"/>
                  </a:lnTo>
                  <a:lnTo>
                    <a:pt x="63" y="4"/>
                  </a:lnTo>
                  <a:lnTo>
                    <a:pt x="75" y="14"/>
                  </a:lnTo>
                  <a:lnTo>
                    <a:pt x="79" y="29"/>
                  </a:lnTo>
                  <a:lnTo>
                    <a:pt x="79" y="37"/>
                  </a:lnTo>
                  <a:lnTo>
                    <a:pt x="75" y="45"/>
                  </a:lnTo>
                  <a:lnTo>
                    <a:pt x="69" y="51"/>
                  </a:lnTo>
                  <a:lnTo>
                    <a:pt x="63" y="55"/>
                  </a:lnTo>
                  <a:lnTo>
                    <a:pt x="69" y="55"/>
                  </a:lnTo>
                  <a:lnTo>
                    <a:pt x="75" y="59"/>
                  </a:lnTo>
                  <a:lnTo>
                    <a:pt x="79" y="63"/>
                  </a:lnTo>
                  <a:lnTo>
                    <a:pt x="83" y="68"/>
                  </a:lnTo>
                  <a:lnTo>
                    <a:pt x="86" y="74"/>
                  </a:lnTo>
                  <a:lnTo>
                    <a:pt x="86" y="82"/>
                  </a:lnTo>
                  <a:lnTo>
                    <a:pt x="83" y="96"/>
                  </a:lnTo>
                  <a:lnTo>
                    <a:pt x="75" y="106"/>
                  </a:lnTo>
                  <a:lnTo>
                    <a:pt x="61" y="112"/>
                  </a:lnTo>
                  <a:lnTo>
                    <a:pt x="4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19" name="Google Shape;219;p1"/>
            <p:cNvSpPr/>
            <p:nvPr/>
          </p:nvSpPr>
          <p:spPr>
            <a:xfrm>
              <a:off x="1875952" y="1998532"/>
              <a:ext cx="146137" cy="189025"/>
            </a:xfrm>
            <a:custGeom>
              <a:rect b="b" l="l" r="r" t="t"/>
              <a:pathLst>
                <a:path extrusionOk="0" h="119" w="92">
                  <a:moveTo>
                    <a:pt x="47" y="12"/>
                  </a:moveTo>
                  <a:lnTo>
                    <a:pt x="33" y="16"/>
                  </a:lnTo>
                  <a:lnTo>
                    <a:pt x="20" y="29"/>
                  </a:lnTo>
                  <a:lnTo>
                    <a:pt x="16" y="51"/>
                  </a:lnTo>
                  <a:lnTo>
                    <a:pt x="73" y="51"/>
                  </a:lnTo>
                  <a:lnTo>
                    <a:pt x="73" y="35"/>
                  </a:lnTo>
                  <a:lnTo>
                    <a:pt x="67" y="23"/>
                  </a:lnTo>
                  <a:lnTo>
                    <a:pt x="59" y="14"/>
                  </a:lnTo>
                  <a:lnTo>
                    <a:pt x="47" y="12"/>
                  </a:lnTo>
                  <a:close/>
                  <a:moveTo>
                    <a:pt x="51" y="0"/>
                  </a:moveTo>
                  <a:lnTo>
                    <a:pt x="69" y="2"/>
                  </a:lnTo>
                  <a:lnTo>
                    <a:pt x="82" y="14"/>
                  </a:lnTo>
                  <a:lnTo>
                    <a:pt x="90" y="31"/>
                  </a:lnTo>
                  <a:lnTo>
                    <a:pt x="92" y="57"/>
                  </a:lnTo>
                  <a:lnTo>
                    <a:pt x="92" y="63"/>
                  </a:lnTo>
                  <a:lnTo>
                    <a:pt x="16" y="63"/>
                  </a:lnTo>
                  <a:lnTo>
                    <a:pt x="18" y="82"/>
                  </a:lnTo>
                  <a:lnTo>
                    <a:pt x="24" y="94"/>
                  </a:lnTo>
                  <a:lnTo>
                    <a:pt x="33" y="100"/>
                  </a:lnTo>
                  <a:lnTo>
                    <a:pt x="45" y="104"/>
                  </a:lnTo>
                  <a:lnTo>
                    <a:pt x="57" y="104"/>
                  </a:lnTo>
                  <a:lnTo>
                    <a:pt x="63" y="104"/>
                  </a:lnTo>
                  <a:lnTo>
                    <a:pt x="69" y="104"/>
                  </a:lnTo>
                  <a:lnTo>
                    <a:pt x="77" y="102"/>
                  </a:lnTo>
                  <a:lnTo>
                    <a:pt x="82" y="102"/>
                  </a:lnTo>
                  <a:lnTo>
                    <a:pt x="86" y="100"/>
                  </a:lnTo>
                  <a:lnTo>
                    <a:pt x="90" y="114"/>
                  </a:lnTo>
                  <a:lnTo>
                    <a:pt x="82" y="116"/>
                  </a:lnTo>
                  <a:lnTo>
                    <a:pt x="69" y="119"/>
                  </a:lnTo>
                  <a:lnTo>
                    <a:pt x="53" y="119"/>
                  </a:lnTo>
                  <a:lnTo>
                    <a:pt x="35" y="119"/>
                  </a:lnTo>
                  <a:lnTo>
                    <a:pt x="20" y="112"/>
                  </a:lnTo>
                  <a:lnTo>
                    <a:pt x="8" y="100"/>
                  </a:lnTo>
                  <a:lnTo>
                    <a:pt x="2" y="84"/>
                  </a:lnTo>
                  <a:lnTo>
                    <a:pt x="0" y="61"/>
                  </a:lnTo>
                  <a:lnTo>
                    <a:pt x="2" y="37"/>
                  </a:lnTo>
                  <a:lnTo>
                    <a:pt x="8" y="21"/>
                  </a:lnTo>
                  <a:lnTo>
                    <a:pt x="20" y="8"/>
                  </a:lnTo>
                  <a:lnTo>
                    <a:pt x="35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20" name="Google Shape;220;p1"/>
            <p:cNvSpPr/>
            <p:nvPr/>
          </p:nvSpPr>
          <p:spPr>
            <a:xfrm>
              <a:off x="2037973" y="2001709"/>
              <a:ext cx="162021" cy="189025"/>
            </a:xfrm>
            <a:custGeom>
              <a:rect b="b" l="l" r="r" t="t"/>
              <a:pathLst>
                <a:path extrusionOk="0" h="119" w="102">
                  <a:moveTo>
                    <a:pt x="35" y="0"/>
                  </a:moveTo>
                  <a:lnTo>
                    <a:pt x="102" y="0"/>
                  </a:lnTo>
                  <a:lnTo>
                    <a:pt x="102" y="114"/>
                  </a:lnTo>
                  <a:lnTo>
                    <a:pt x="86" y="114"/>
                  </a:lnTo>
                  <a:lnTo>
                    <a:pt x="86" y="14"/>
                  </a:lnTo>
                  <a:lnTo>
                    <a:pt x="49" y="14"/>
                  </a:lnTo>
                  <a:lnTo>
                    <a:pt x="47" y="49"/>
                  </a:lnTo>
                  <a:lnTo>
                    <a:pt x="41" y="76"/>
                  </a:lnTo>
                  <a:lnTo>
                    <a:pt x="35" y="96"/>
                  </a:lnTo>
                  <a:lnTo>
                    <a:pt x="31" y="102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6" y="119"/>
                  </a:lnTo>
                  <a:lnTo>
                    <a:pt x="0" y="104"/>
                  </a:lnTo>
                  <a:lnTo>
                    <a:pt x="6" y="102"/>
                  </a:lnTo>
                  <a:lnTo>
                    <a:pt x="12" y="98"/>
                  </a:lnTo>
                  <a:lnTo>
                    <a:pt x="18" y="92"/>
                  </a:lnTo>
                  <a:lnTo>
                    <a:pt x="22" y="86"/>
                  </a:lnTo>
                  <a:lnTo>
                    <a:pt x="29" y="68"/>
                  </a:lnTo>
                  <a:lnTo>
                    <a:pt x="33" y="37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21" name="Google Shape;221;p1"/>
            <p:cNvSpPr/>
            <p:nvPr/>
          </p:nvSpPr>
          <p:spPr>
            <a:xfrm>
              <a:off x="2252413" y="1998532"/>
              <a:ext cx="162021" cy="189025"/>
            </a:xfrm>
            <a:custGeom>
              <a:rect b="b" l="l" r="r" t="t"/>
              <a:pathLst>
                <a:path extrusionOk="0" h="119" w="102">
                  <a:moveTo>
                    <a:pt x="51" y="12"/>
                  </a:moveTo>
                  <a:lnTo>
                    <a:pt x="36" y="16"/>
                  </a:lnTo>
                  <a:lnTo>
                    <a:pt x="26" y="23"/>
                  </a:lnTo>
                  <a:lnTo>
                    <a:pt x="20" y="35"/>
                  </a:lnTo>
                  <a:lnTo>
                    <a:pt x="16" y="47"/>
                  </a:lnTo>
                  <a:lnTo>
                    <a:pt x="16" y="59"/>
                  </a:lnTo>
                  <a:lnTo>
                    <a:pt x="18" y="78"/>
                  </a:lnTo>
                  <a:lnTo>
                    <a:pt x="24" y="92"/>
                  </a:lnTo>
                  <a:lnTo>
                    <a:pt x="34" y="102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51" y="106"/>
                  </a:lnTo>
                  <a:lnTo>
                    <a:pt x="65" y="102"/>
                  </a:lnTo>
                  <a:lnTo>
                    <a:pt x="75" y="96"/>
                  </a:lnTo>
                  <a:lnTo>
                    <a:pt x="81" y="86"/>
                  </a:lnTo>
                  <a:lnTo>
                    <a:pt x="85" y="74"/>
                  </a:lnTo>
                  <a:lnTo>
                    <a:pt x="85" y="59"/>
                  </a:lnTo>
                  <a:lnTo>
                    <a:pt x="85" y="47"/>
                  </a:lnTo>
                  <a:lnTo>
                    <a:pt x="81" y="35"/>
                  </a:lnTo>
                  <a:lnTo>
                    <a:pt x="75" y="23"/>
                  </a:lnTo>
                  <a:lnTo>
                    <a:pt x="65" y="16"/>
                  </a:lnTo>
                  <a:lnTo>
                    <a:pt x="51" y="12"/>
                  </a:lnTo>
                  <a:close/>
                  <a:moveTo>
                    <a:pt x="51" y="0"/>
                  </a:moveTo>
                  <a:lnTo>
                    <a:pt x="73" y="4"/>
                  </a:lnTo>
                  <a:lnTo>
                    <a:pt x="89" y="14"/>
                  </a:lnTo>
                  <a:lnTo>
                    <a:pt x="100" y="35"/>
                  </a:lnTo>
                  <a:lnTo>
                    <a:pt x="102" y="59"/>
                  </a:lnTo>
                  <a:lnTo>
                    <a:pt x="97" y="86"/>
                  </a:lnTo>
                  <a:lnTo>
                    <a:pt x="87" y="104"/>
                  </a:lnTo>
                  <a:lnTo>
                    <a:pt x="71" y="116"/>
                  </a:lnTo>
                  <a:lnTo>
                    <a:pt x="51" y="119"/>
                  </a:lnTo>
                  <a:lnTo>
                    <a:pt x="51" y="119"/>
                  </a:lnTo>
                  <a:lnTo>
                    <a:pt x="28" y="116"/>
                  </a:lnTo>
                  <a:lnTo>
                    <a:pt x="12" y="104"/>
                  </a:lnTo>
                  <a:lnTo>
                    <a:pt x="2" y="86"/>
                  </a:lnTo>
                  <a:lnTo>
                    <a:pt x="0" y="61"/>
                  </a:lnTo>
                  <a:lnTo>
                    <a:pt x="4" y="35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22" name="Google Shape;222;p1"/>
            <p:cNvSpPr/>
            <p:nvPr/>
          </p:nvSpPr>
          <p:spPr>
            <a:xfrm>
              <a:off x="2465264" y="2001709"/>
              <a:ext cx="142960" cy="181083"/>
            </a:xfrm>
            <a:custGeom>
              <a:rect b="b" l="l" r="r" t="t"/>
              <a:pathLst>
                <a:path extrusionOk="0" h="114" w="90">
                  <a:moveTo>
                    <a:pt x="0" y="0"/>
                  </a:moveTo>
                  <a:lnTo>
                    <a:pt x="90" y="0"/>
                  </a:lnTo>
                  <a:lnTo>
                    <a:pt x="90" y="114"/>
                  </a:lnTo>
                  <a:lnTo>
                    <a:pt x="74" y="114"/>
                  </a:lnTo>
                  <a:lnTo>
                    <a:pt x="74" y="14"/>
                  </a:lnTo>
                  <a:lnTo>
                    <a:pt x="17" y="14"/>
                  </a:lnTo>
                  <a:lnTo>
                    <a:pt x="1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23" name="Google Shape;223;p1"/>
            <p:cNvSpPr/>
            <p:nvPr/>
          </p:nvSpPr>
          <p:spPr>
            <a:xfrm>
              <a:off x="2670173" y="2001709"/>
              <a:ext cx="190613" cy="181083"/>
            </a:xfrm>
            <a:custGeom>
              <a:rect b="b" l="l" r="r" t="t"/>
              <a:pathLst>
                <a:path extrusionOk="0" h="114" w="120">
                  <a:moveTo>
                    <a:pt x="0" y="0"/>
                  </a:moveTo>
                  <a:lnTo>
                    <a:pt x="22" y="0"/>
                  </a:lnTo>
                  <a:lnTo>
                    <a:pt x="59" y="104"/>
                  </a:lnTo>
                  <a:lnTo>
                    <a:pt x="98" y="0"/>
                  </a:lnTo>
                  <a:lnTo>
                    <a:pt x="120" y="0"/>
                  </a:lnTo>
                  <a:lnTo>
                    <a:pt x="120" y="114"/>
                  </a:lnTo>
                  <a:lnTo>
                    <a:pt x="104" y="114"/>
                  </a:lnTo>
                  <a:lnTo>
                    <a:pt x="104" y="39"/>
                  </a:lnTo>
                  <a:lnTo>
                    <a:pt x="106" y="21"/>
                  </a:lnTo>
                  <a:lnTo>
                    <a:pt x="69" y="114"/>
                  </a:lnTo>
                  <a:lnTo>
                    <a:pt x="47" y="114"/>
                  </a:lnTo>
                  <a:lnTo>
                    <a:pt x="14" y="19"/>
                  </a:lnTo>
                  <a:lnTo>
                    <a:pt x="16" y="39"/>
                  </a:lnTo>
                  <a:lnTo>
                    <a:pt x="16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24" name="Google Shape;224;p1"/>
            <p:cNvSpPr/>
            <p:nvPr/>
          </p:nvSpPr>
          <p:spPr>
            <a:xfrm>
              <a:off x="2913205" y="1998532"/>
              <a:ext cx="144548" cy="189025"/>
            </a:xfrm>
            <a:custGeom>
              <a:rect b="b" l="l" r="r" t="t"/>
              <a:pathLst>
                <a:path extrusionOk="0" h="119" w="91">
                  <a:moveTo>
                    <a:pt x="47" y="12"/>
                  </a:moveTo>
                  <a:lnTo>
                    <a:pt x="32" y="16"/>
                  </a:lnTo>
                  <a:lnTo>
                    <a:pt x="22" y="29"/>
                  </a:lnTo>
                  <a:lnTo>
                    <a:pt x="16" y="51"/>
                  </a:lnTo>
                  <a:lnTo>
                    <a:pt x="73" y="51"/>
                  </a:lnTo>
                  <a:lnTo>
                    <a:pt x="73" y="35"/>
                  </a:lnTo>
                  <a:lnTo>
                    <a:pt x="67" y="23"/>
                  </a:lnTo>
                  <a:lnTo>
                    <a:pt x="59" y="14"/>
                  </a:lnTo>
                  <a:lnTo>
                    <a:pt x="47" y="12"/>
                  </a:lnTo>
                  <a:close/>
                  <a:moveTo>
                    <a:pt x="51" y="0"/>
                  </a:moveTo>
                  <a:lnTo>
                    <a:pt x="69" y="2"/>
                  </a:lnTo>
                  <a:lnTo>
                    <a:pt x="81" y="14"/>
                  </a:lnTo>
                  <a:lnTo>
                    <a:pt x="89" y="31"/>
                  </a:lnTo>
                  <a:lnTo>
                    <a:pt x="91" y="57"/>
                  </a:lnTo>
                  <a:lnTo>
                    <a:pt x="91" y="63"/>
                  </a:lnTo>
                  <a:lnTo>
                    <a:pt x="16" y="63"/>
                  </a:lnTo>
                  <a:lnTo>
                    <a:pt x="18" y="82"/>
                  </a:lnTo>
                  <a:lnTo>
                    <a:pt x="24" y="94"/>
                  </a:lnTo>
                  <a:lnTo>
                    <a:pt x="32" y="100"/>
                  </a:lnTo>
                  <a:lnTo>
                    <a:pt x="45" y="104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9" y="104"/>
                  </a:lnTo>
                  <a:lnTo>
                    <a:pt x="77" y="102"/>
                  </a:lnTo>
                  <a:lnTo>
                    <a:pt x="81" y="102"/>
                  </a:lnTo>
                  <a:lnTo>
                    <a:pt x="85" y="100"/>
                  </a:lnTo>
                  <a:lnTo>
                    <a:pt x="89" y="114"/>
                  </a:lnTo>
                  <a:lnTo>
                    <a:pt x="81" y="116"/>
                  </a:lnTo>
                  <a:lnTo>
                    <a:pt x="69" y="119"/>
                  </a:lnTo>
                  <a:lnTo>
                    <a:pt x="53" y="119"/>
                  </a:lnTo>
                  <a:lnTo>
                    <a:pt x="34" y="119"/>
                  </a:lnTo>
                  <a:lnTo>
                    <a:pt x="20" y="112"/>
                  </a:lnTo>
                  <a:lnTo>
                    <a:pt x="8" y="100"/>
                  </a:lnTo>
                  <a:lnTo>
                    <a:pt x="2" y="84"/>
                  </a:lnTo>
                  <a:lnTo>
                    <a:pt x="0" y="61"/>
                  </a:lnTo>
                  <a:lnTo>
                    <a:pt x="2" y="37"/>
                  </a:lnTo>
                  <a:lnTo>
                    <a:pt x="8" y="21"/>
                  </a:lnTo>
                  <a:lnTo>
                    <a:pt x="20" y="8"/>
                  </a:lnTo>
                  <a:lnTo>
                    <a:pt x="34" y="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25" name="Google Shape;225;p1"/>
            <p:cNvSpPr/>
            <p:nvPr/>
          </p:nvSpPr>
          <p:spPr>
            <a:xfrm>
              <a:off x="3103819" y="2001709"/>
              <a:ext cx="149314" cy="181083"/>
            </a:xfrm>
            <a:custGeom>
              <a:rect b="b" l="l" r="r" t="t"/>
              <a:pathLst>
                <a:path extrusionOk="0" h="114" w="94">
                  <a:moveTo>
                    <a:pt x="0" y="0"/>
                  </a:moveTo>
                  <a:lnTo>
                    <a:pt x="16" y="0"/>
                  </a:lnTo>
                  <a:lnTo>
                    <a:pt x="16" y="51"/>
                  </a:lnTo>
                  <a:lnTo>
                    <a:pt x="75" y="51"/>
                  </a:lnTo>
                  <a:lnTo>
                    <a:pt x="75" y="0"/>
                  </a:lnTo>
                  <a:lnTo>
                    <a:pt x="94" y="0"/>
                  </a:lnTo>
                  <a:lnTo>
                    <a:pt x="94" y="114"/>
                  </a:lnTo>
                  <a:lnTo>
                    <a:pt x="75" y="114"/>
                  </a:lnTo>
                  <a:lnTo>
                    <a:pt x="75" y="65"/>
                  </a:lnTo>
                  <a:lnTo>
                    <a:pt x="16" y="65"/>
                  </a:lnTo>
                  <a:lnTo>
                    <a:pt x="16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226" name="Google Shape;226;p1"/>
            <p:cNvSpPr/>
            <p:nvPr/>
          </p:nvSpPr>
          <p:spPr>
            <a:xfrm>
              <a:off x="3291255" y="2001709"/>
              <a:ext cx="149314" cy="181083"/>
            </a:xfrm>
            <a:custGeom>
              <a:rect b="b" l="l" r="r" t="t"/>
              <a:pathLst>
                <a:path extrusionOk="0" h="114" w="94">
                  <a:moveTo>
                    <a:pt x="0" y="0"/>
                  </a:moveTo>
                  <a:lnTo>
                    <a:pt x="94" y="0"/>
                  </a:lnTo>
                  <a:lnTo>
                    <a:pt x="94" y="14"/>
                  </a:lnTo>
                  <a:lnTo>
                    <a:pt x="55" y="14"/>
                  </a:lnTo>
                  <a:lnTo>
                    <a:pt x="55" y="114"/>
                  </a:lnTo>
                  <a:lnTo>
                    <a:pt x="39" y="114"/>
                  </a:lnTo>
                  <a:lnTo>
                    <a:pt x="39" y="14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64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227" name="Google Shape;227;p1"/>
          <p:cNvSpPr txBox="1"/>
          <p:nvPr>
            <p:ph type="title"/>
          </p:nvPr>
        </p:nvSpPr>
        <p:spPr>
          <a:xfrm>
            <a:off x="279422" y="3466325"/>
            <a:ext cx="6156721" cy="2511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D464C"/>
              </a:buClr>
              <a:buSzPts val="3600"/>
              <a:buFont typeface="Raleway"/>
              <a:buNone/>
            </a:pPr>
            <a:r>
              <a:rPr lang="ru-RU" sz="36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Условия реализации </a:t>
            </a:r>
            <a:br>
              <a:rPr b="0" lang="ru-RU" sz="36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</a:br>
            <a:br>
              <a:rPr b="0" lang="ru-RU" sz="36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b="0" lang="ru-RU" sz="36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Дом на набережной INSIDER</a:t>
            </a:r>
            <a:br>
              <a:rPr b="0" lang="ru-RU" sz="36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</a:br>
            <a:endParaRPr b="0" sz="3600">
              <a:solidFill>
                <a:srgbClr val="3D464C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8" name="Google Shape;228;p1"/>
          <p:cNvSpPr txBox="1"/>
          <p:nvPr>
            <p:ph idx="3" type="body"/>
          </p:nvPr>
        </p:nvSpPr>
        <p:spPr>
          <a:xfrm>
            <a:off x="279422" y="6932335"/>
            <a:ext cx="2351105" cy="2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ru-RU"/>
              <a:t>Май 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0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ПО ИПОТЕКЕ</a:t>
            </a:r>
            <a:endParaRPr/>
          </a:p>
        </p:txBody>
      </p:sp>
      <p:sp>
        <p:nvSpPr>
          <p:cNvPr id="306" name="Google Shape;306;p10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07" name="Google Shape;307;p10"/>
          <p:cNvSpPr/>
          <p:nvPr/>
        </p:nvSpPr>
        <p:spPr>
          <a:xfrm>
            <a:off x="285591" y="922881"/>
            <a:ext cx="1010172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Специальные ипотечные программы:</a:t>
            </a:r>
            <a:endParaRPr b="1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aphicFrame>
        <p:nvGraphicFramePr>
          <p:cNvPr id="308" name="Google Shape;308;p10"/>
          <p:cNvGraphicFramePr/>
          <p:nvPr/>
        </p:nvGraphicFramePr>
        <p:xfrm>
          <a:off x="367189" y="130804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{8E895D6B-4C16-496D-9E07-C33BC7F116A5}</a:tableStyleId>
              </a:tblPr>
              <a:tblGrid>
                <a:gridCol w="1421450"/>
                <a:gridCol w="1275150"/>
                <a:gridCol w="3558100"/>
                <a:gridCol w="1057825"/>
                <a:gridCol w="1584300"/>
                <a:gridCol w="1168000"/>
              </a:tblGrid>
              <a:tr h="428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Программа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Банк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Краткое описание программы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Взнос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Сумма кредита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Срок кредита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  <a:tr h="612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«Правильная ипотека» 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Совкомбанк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>
                          <a:solidFill>
                            <a:schemeClr val="dk1"/>
                          </a:solidFill>
                        </a:rPr>
                        <a:t>7,9% до 28.02.2025, далее от 19,49%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от 20,1%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До 200 000 000 рублей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До 30 лет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  <a:tr h="8028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«Ипотека в рассрочку»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Банк </a:t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Санкт-Петербург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3% до 31.03.2025, далее от 18,6%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от 20,1%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До 40 000 000 рублей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До 30 лет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  <a:tr h="158600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«Траншевая ипотека»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Сбербанк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Первый ипотечный - </a:t>
                      </a:r>
                      <a:r>
                        <a:rPr lang="ru-RU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300 000 рублей (выдача в день сделки),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второй ипотечный транш – остаток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ставка 19,4% - 20,9% зависит от первоначального взноса и наличие карты, на которую приходит з/п в Сбербанке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от 20,1%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До 100 000 000 рублей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До 30 лет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  <a:tr h="158112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ВТБ</a:t>
                      </a:r>
                      <a:endParaRPr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Первый ипотечный – 300 000 рублей (выдача в день сделки),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второй ипотечный транш – остаток кредитных средств (выдача 28.02.2025)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ставка от 20,5%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от 20,1%</a:t>
                      </a:r>
                      <a:endParaRPr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До 100 0000 000 рублей</a:t>
                      </a:r>
                      <a:endParaRPr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До 30 лет</a:t>
                      </a:r>
                      <a:endParaRPr/>
                    </a:p>
                  </a:txBody>
                  <a:tcPr marT="63500" marB="63500" marR="63500" marL="63500"/>
                </a:tc>
              </a:tr>
              <a:tr h="1090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«Полгода без забот»</a:t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 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200" u="none" cap="none" strike="noStrike"/>
                        <a:t>Альфа-Банк</a:t>
                      </a:r>
                      <a:endParaRPr b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Платежи в течение 6 месяцев – </a:t>
                      </a:r>
                      <a:endParaRPr sz="12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10 000 рублей</a:t>
                      </a:r>
                      <a:br>
                        <a:rPr lang="ru-RU" sz="1200" u="none" cap="none" strike="noStrike"/>
                      </a:br>
                      <a:r>
                        <a:rPr lang="ru-RU" sz="1200" u="none" cap="none" strike="noStrike"/>
                        <a:t>С 07 месяца платеж под ставку  от 20,59% </a:t>
                      </a:r>
                      <a:br>
                        <a:rPr lang="ru-RU" sz="1200" u="none" cap="none" strike="noStrike"/>
                      </a:br>
                      <a:r>
                        <a:rPr lang="ru-RU" sz="1200" u="none" cap="none" strike="noStrike"/>
                        <a:t>(стоимость услуги 50 тыс. рублей за счет клиента)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От 20,1%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До 100 000 000 рублей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200" u="none" cap="none" strike="noStrike"/>
                        <a:t>До 30 лет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1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ПО ИПОТЕКЕ</a:t>
            </a:r>
            <a:endParaRPr/>
          </a:p>
        </p:txBody>
      </p:sp>
      <p:sp>
        <p:nvSpPr>
          <p:cNvPr id="315" name="Google Shape;315;p11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aphicFrame>
        <p:nvGraphicFramePr>
          <p:cNvPr id="316" name="Google Shape;316;p11"/>
          <p:cNvGraphicFramePr/>
          <p:nvPr/>
        </p:nvGraphicFramePr>
        <p:xfrm>
          <a:off x="371258" y="139886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{8E895D6B-4C16-496D-9E07-C33BC7F116A5}</a:tableStyleId>
              </a:tblPr>
              <a:tblGrid>
                <a:gridCol w="2090150"/>
                <a:gridCol w="1399025"/>
                <a:gridCol w="2194475"/>
                <a:gridCol w="2194475"/>
                <a:gridCol w="1900450"/>
              </a:tblGrid>
              <a:tr h="354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Банк</a:t>
                      </a:r>
                      <a:endParaRPr/>
                    </a:p>
                  </a:txBody>
                  <a:tcPr marT="0" marB="0" marR="67950" marL="67950" anchor="ctr">
                    <a:solidFill>
                      <a:srgbClr val="B9BAB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Ставка</a:t>
                      </a:r>
                      <a:endParaRPr/>
                    </a:p>
                  </a:txBody>
                  <a:tcPr marT="0" marB="0" marR="67950" marL="67950" anchor="ctr">
                    <a:solidFill>
                      <a:srgbClr val="B9BAB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Взнос</a:t>
                      </a:r>
                      <a:endParaRPr b="1" sz="1400" u="none" cap="none" strike="noStrike"/>
                    </a:p>
                  </a:txBody>
                  <a:tcPr marT="0" marB="0" marR="67950" marL="67950" anchor="ctr">
                    <a:solidFill>
                      <a:srgbClr val="B9BAB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Сумма кредита</a:t>
                      </a:r>
                      <a:endParaRPr/>
                    </a:p>
                  </a:txBody>
                  <a:tcPr marT="0" marB="0" marR="67950" marL="67950" anchor="ctr">
                    <a:solidFill>
                      <a:srgbClr val="B9BAB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Срок кредита</a:t>
                      </a:r>
                      <a:endParaRPr/>
                    </a:p>
                  </a:txBody>
                  <a:tcPr marT="62925" marB="62925" marR="62925" marL="62925">
                    <a:solidFill>
                      <a:srgbClr val="B9BABA"/>
                    </a:solidFill>
                  </a:tcPr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Сбер</a:t>
                      </a:r>
                      <a:endParaRPr b="1" sz="1400" u="none" cap="none" strike="noStrike"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19,4%-20,9%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15,1%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100 000 000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ВТБ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20,5%-23%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0%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60 000 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МКБ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19,25%-19,85%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15%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без ограничений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Альфа-банк</a:t>
                      </a:r>
                      <a:endParaRPr b="1" sz="1400" u="none" cap="none" strike="noStrike"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20,59%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20,1%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100 000 000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Совкомбанк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19,49-19,99%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20%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200 000 000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3 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Уралсиб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19,2%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15%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без ограничений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3 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Банк Санкт-Петербург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18,6%-19,1%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20,01%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40 000 000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Промсвязьбанк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17,7%-18%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15,1%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50 000 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3 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АК Барс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18,6%-19,1%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20,01%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50 000 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Россельхозбанк</a:t>
                      </a:r>
                      <a:endParaRPr b="1" sz="1400" u="none" cap="none" strike="noStrike"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16,35%-17,6%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30%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60 000 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3 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ДОМ.РФ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18,6%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15%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50 000 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3 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Газпромбанк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21,6%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50,01%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80 000 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15 лет</a:t>
                      </a:r>
                      <a:endParaRPr/>
                    </a:p>
                  </a:txBody>
                  <a:tcPr marT="62925" marB="62925" marR="62925" marL="62925"/>
                </a:tc>
              </a:tr>
              <a:tr h="375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Металлинвестбанк</a:t>
                      </a:r>
                      <a:endParaRPr b="1" sz="1400" u="none" cap="none" strike="noStrike"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18,3%</a:t>
                      </a:r>
                      <a:endParaRPr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 20,01%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30 000 00 рублей</a:t>
                      </a:r>
                      <a:endParaRPr/>
                    </a:p>
                  </a:txBody>
                  <a:tcPr marT="62925" marB="62925" marR="62925" marL="629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до 30 лет</a:t>
                      </a:r>
                      <a:endParaRPr/>
                    </a:p>
                  </a:txBody>
                  <a:tcPr marT="62925" marB="62925" marR="62925" marL="62925"/>
                </a:tc>
              </a:tr>
            </a:tbl>
          </a:graphicData>
        </a:graphic>
      </p:graphicFrame>
      <p:sp>
        <p:nvSpPr>
          <p:cNvPr id="317" name="Google Shape;317;p11"/>
          <p:cNvSpPr/>
          <p:nvPr/>
        </p:nvSpPr>
        <p:spPr>
          <a:xfrm>
            <a:off x="285591" y="922881"/>
            <a:ext cx="1010172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Программа «Строящаяся недвижимость (апартаменты)»:</a:t>
            </a:r>
            <a:endParaRPr b="1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2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2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ПРЕДОСТАВЛЕНИЯ СКИДОК ПО АПАРТАМЕНТАМ</a:t>
            </a:r>
            <a:endParaRPr/>
          </a:p>
        </p:txBody>
      </p:sp>
      <p:sp>
        <p:nvSpPr>
          <p:cNvPr id="324" name="Google Shape;324;p12"/>
          <p:cNvSpPr txBox="1"/>
          <p:nvPr/>
        </p:nvSpPr>
        <p:spPr>
          <a:xfrm>
            <a:off x="368814" y="1072584"/>
            <a:ext cx="9758168" cy="1390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! </a:t>
            </a: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Продажа ниже цены ОРС технически невозможна.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•	Скидка дается, как один из инструментов продаж для того, чтобы быстро закрыть сделку в день обращения клиента в офис.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•	На акционные квартиры скидки не предоставляются.</a:t>
            </a:r>
            <a:endParaRPr/>
          </a:p>
        </p:txBody>
      </p:sp>
      <p:sp>
        <p:nvSpPr>
          <p:cNvPr id="325" name="Google Shape;325;p12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aphicFrame>
        <p:nvGraphicFramePr>
          <p:cNvPr id="326" name="Google Shape;326;p12"/>
          <p:cNvGraphicFramePr/>
          <p:nvPr/>
        </p:nvGraphicFramePr>
        <p:xfrm>
          <a:off x="368813" y="2513802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{8E895D6B-4C16-496D-9E07-C33BC7F116A5}</a:tableStyleId>
              </a:tblPr>
              <a:tblGrid>
                <a:gridCol w="5631925"/>
                <a:gridCol w="4126225"/>
              </a:tblGrid>
              <a:tr h="624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Форма оплаты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B9BAB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Размер скидки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B9BABA"/>
                    </a:solidFill>
                  </a:tcPr>
                </a:tc>
              </a:tr>
              <a:tr h="415550">
                <a:tc>
                  <a:txBody>
                    <a:bodyPr/>
                    <a:lstStyle/>
                    <a:p>
                      <a:pPr indent="0" lvl="0" marL="45720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</a:rPr>
                        <a:t>100% оплата 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5720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</a:rPr>
                        <a:t>до 4%</a:t>
                      </a:r>
                      <a:endParaRPr b="1" sz="1800" u="none" cap="none" strike="noStrike">
                        <a:solidFill>
                          <a:srgbClr val="FFC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</a:tr>
              <a:tr h="445775">
                <a:tc>
                  <a:txBody>
                    <a:bodyPr/>
                    <a:lstStyle/>
                    <a:p>
                      <a:pPr indent="0" lvl="0" marL="45720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Raleway"/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</a:rPr>
                        <a:t>Ипотека стандарт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5720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1800"/>
                        <a:buFont typeface="Raleway"/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до </a:t>
                      </a:r>
                      <a:r>
                        <a:rPr b="1" lang="ru-RU" sz="1800">
                          <a:solidFill>
                            <a:srgbClr val="FFC000"/>
                          </a:solidFill>
                        </a:rPr>
                        <a:t>4</a:t>
                      </a: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%</a:t>
                      </a:r>
                      <a:endParaRPr b="1" sz="1800" u="none" cap="none" strike="noStrike">
                        <a:solidFill>
                          <a:srgbClr val="FFC000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</a:tr>
              <a:tr h="409000">
                <a:tc>
                  <a:txBody>
                    <a:bodyPr/>
                    <a:lstStyle/>
                    <a:p>
                      <a:pPr indent="0" lvl="0" marL="45720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</a:rPr>
                        <a:t>Рассрочка 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5720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до 3%*</a:t>
                      </a:r>
                      <a:endParaRPr b="1" sz="1800" u="none" cap="none" strike="noStrike">
                        <a:solidFill>
                          <a:srgbClr val="FFC000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</a:tr>
              <a:tr h="624575">
                <a:tc>
                  <a:txBody>
                    <a:bodyPr/>
                    <a:lstStyle/>
                    <a:p>
                      <a:pPr indent="0" lvl="0" marL="45720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</a:rPr>
                        <a:t>Ипотека траншами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5720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до 3%**</a:t>
                      </a:r>
                      <a:endParaRPr b="1" sz="1800" u="none" cap="none" strike="noStrike">
                        <a:solidFill>
                          <a:srgbClr val="FFC000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</a:tr>
            </a:tbl>
          </a:graphicData>
        </a:graphic>
      </p:graphicFrame>
      <p:sp>
        <p:nvSpPr>
          <p:cNvPr id="327" name="Google Shape;327;p12"/>
          <p:cNvSpPr/>
          <p:nvPr/>
        </p:nvSpPr>
        <p:spPr>
          <a:xfrm>
            <a:off x="368813" y="5115150"/>
            <a:ext cx="9758168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*</a:t>
            </a:r>
            <a:r>
              <a:rPr i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Скидки при рассрочке предоставляется на стоимость на сайте.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предоставления: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1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Размер первоначального взноса 10-19% - скидок нет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1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Размер первоначального взноса 20-29% - 1%</a:t>
            </a:r>
            <a:endParaRPr b="0" i="1" sz="1400" u="none" cap="none" strike="noStrik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1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Размер первоначального взноса 30-39% - 2%</a:t>
            </a:r>
            <a:endParaRPr b="0" i="1" sz="1400" u="none" cap="none" strike="noStrik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1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Размер первоначального взноса от 40% - 3%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400" u="none" cap="none" strike="noStrik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**</a:t>
            </a:r>
            <a:r>
              <a:rPr i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Скидка при ипотеке траншами аналогична условиям предоставления скидки при рассрочке</a:t>
            </a:r>
            <a:endParaRPr i="1"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3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ПРОГРАММА TRADE-IN</a:t>
            </a:r>
            <a:endParaRPr b="1" sz="2700" cap="non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34" name="Google Shape;334;p13"/>
          <p:cNvSpPr txBox="1"/>
          <p:nvPr/>
        </p:nvSpPr>
        <p:spPr>
          <a:xfrm>
            <a:off x="240883" y="958284"/>
            <a:ext cx="9935281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бронирования апартаментов по программе trade-in по ДО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Правила программы trade-in:</a:t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1.</a:t>
            </a: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Стоимость ДО при trade-in</a:t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35" name="Google Shape;335;p13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aphicFrame>
        <p:nvGraphicFramePr>
          <p:cNvPr id="336" name="Google Shape;336;p13"/>
          <p:cNvGraphicFramePr/>
          <p:nvPr/>
        </p:nvGraphicFramePr>
        <p:xfrm>
          <a:off x="240882" y="182468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{8E895D6B-4C16-496D-9E07-C33BC7F116A5}</a:tableStyleId>
              </a:tblPr>
              <a:tblGrid>
                <a:gridCol w="1473625"/>
                <a:gridCol w="3440425"/>
                <a:gridCol w="1851650"/>
                <a:gridCol w="3169575"/>
              </a:tblGrid>
              <a:tr h="4780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Срок/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календарные дни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9625" marL="596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Стоимость ДО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9625" marL="596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Фиксация стоимости (да/нет)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9625" marL="596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Условия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9625" marL="59625" anchor="ctr"/>
                </a:tc>
              </a:tr>
              <a:tr h="5506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60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9625" marL="5962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chemeClr val="accent4"/>
                          </a:solidFill>
                        </a:rPr>
                        <a:t>90 000 р. </a:t>
                      </a:r>
                      <a:endParaRPr b="1" sz="1400" u="none" cap="none" strike="noStrike">
                        <a:solidFill>
                          <a:schemeClr val="accent4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трейд-ин для любой формы оплаты 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(только для прямых клиентов, без брокеров)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9625" marL="596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Да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9625" marL="5962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Оферта заключается при наличии у клиента подписанного агентского договора с одним из агентов-партнеров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59625" marL="59625" anchor="ctr"/>
                </a:tc>
              </a:tr>
            </a:tbl>
          </a:graphicData>
        </a:graphic>
      </p:graphicFrame>
      <p:sp>
        <p:nvSpPr>
          <p:cNvPr id="337" name="Google Shape;337;p13"/>
          <p:cNvSpPr txBox="1"/>
          <p:nvPr/>
        </p:nvSpPr>
        <p:spPr>
          <a:xfrm>
            <a:off x="240883" y="3458065"/>
            <a:ext cx="9935281" cy="40010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2.	</a:t>
            </a: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Услуга «TRADE-IN» направлена на увеличение продаж апартаментов Дома на Набережной INSIDER за счет использования денежных средств потенциальных клиентов, полученных от реализации объектов недвижимости потенциальных клиентов на вторичном рынке жилья, с использованием партнерских услуг агентств недвижимости.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3.</a:t>
            </a: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Стоимость оферты trade-in входит в стоимость апартамента, т. е. стоимость апартамента уменьшается на сумму оферты.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4.	</a:t>
            </a: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В рамках программы возможна бесплатная пролонгация опциона, но не более чем на 1 месяц, в случае если в пределах срока реализации привлеченный агентством недвижимости покупатель внес аванс клиенту РКС Девелопмент на период действия соглашения об авансе.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5.</a:t>
            </a: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В случае если в пределах срока действия ДО trade-in, покупатель на реализуемый объект клиента не найден или не внесен аванс, возможна платная пролонгация опциона, но не более чем на 1 месяц с переоценкой стоимости апартамента. При этом скидки и акции, которые уже были применены, сохраняются для клиента.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6.</a:t>
            </a: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Пролонгация соглашения об опционе возможна в день окончания первого опциона.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7.</a:t>
            </a: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Застройщик самостоятельно оплачивает вознаграждение агентству недвижимости. При этом размер комиссии отличается в зависимости от региона и города реализации объекта недвижимости. Для Москвы фиксировано 200 000 руб,  Московской области 150 000 руб., для регионов размер комиссии составляет 2,5% от стоимости реализуемого объекта недвижимости, но не менее 150 000 руб.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4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ПРОГРАММА TRADE-IN</a:t>
            </a:r>
            <a:endParaRPr b="1" sz="2700" cap="non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44" name="Google Shape;344;p14"/>
          <p:cNvSpPr txBox="1"/>
          <p:nvPr/>
        </p:nvSpPr>
        <p:spPr>
          <a:xfrm>
            <a:off x="240883" y="958284"/>
            <a:ext cx="9935281" cy="3847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Срочный выкуп квартир в рамках программы trade-in</a:t>
            </a:r>
            <a:endParaRPr b="1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По</a:t>
            </a: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желанию клиента, РКС Девелопмент способствует срочному выкупу недвижимости не в рамках программы trade-in, то есть при срочном выкупе Застройщик не выплачивает вознаграждение агентству недвижимости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Выкуп осуществляется партнёрами с определенным дисконтом от оценочной стоимости.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Стоимость ДО аналогична программе реализации в рамках trade-in</a:t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Список партнёров:</a:t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ООО «OneTwoHome»</a:t>
            </a:r>
            <a:endParaRPr/>
          </a:p>
          <a:p>
            <a:pPr indent="-2540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</a:pPr>
            <a:r>
              <a:t/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45" name="Google Shape;345;p14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5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УСТУПКА ПРАВ ПО ДДУ</a:t>
            </a:r>
            <a:endParaRPr/>
          </a:p>
        </p:txBody>
      </p:sp>
      <p:sp>
        <p:nvSpPr>
          <p:cNvPr id="352" name="Google Shape;352;p15"/>
          <p:cNvSpPr txBox="1"/>
          <p:nvPr/>
        </p:nvSpPr>
        <p:spPr>
          <a:xfrm>
            <a:off x="240883" y="958284"/>
            <a:ext cx="9935281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Тарифы на дополнительные услуги сопровождения сделок по уступкам прав требования участников долевого строительства</a:t>
            </a:r>
            <a:endParaRPr/>
          </a:p>
        </p:txBody>
      </p:sp>
      <p:sp>
        <p:nvSpPr>
          <p:cNvPr id="353" name="Google Shape;353;p15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aphicFrame>
        <p:nvGraphicFramePr>
          <p:cNvPr id="354" name="Google Shape;354;p15"/>
          <p:cNvGraphicFramePr/>
          <p:nvPr/>
        </p:nvGraphicFramePr>
        <p:xfrm>
          <a:off x="254925" y="1543056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{8E895D6B-4C16-496D-9E07-C33BC7F116A5}</a:tableStyleId>
              </a:tblPr>
              <a:tblGrid>
                <a:gridCol w="430750"/>
                <a:gridCol w="3183050"/>
                <a:gridCol w="1415400"/>
                <a:gridCol w="1205475"/>
                <a:gridCol w="1778025"/>
                <a:gridCol w="1908525"/>
              </a:tblGrid>
              <a:tr h="962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№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Состав сделки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Стоимость услуги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Срок действия ДВОУ 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Комментарии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Ответственные по оформлению и регистрации сделки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475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1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Оформление Уступки полная оплата по ДДУ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FFC000"/>
                          </a:solidFill>
                        </a:rPr>
                        <a:t> 50 000 руб.</a:t>
                      </a:r>
                      <a:endParaRPr b="1" sz="1400" u="none" cap="none" strike="noStrike">
                        <a:solidFill>
                          <a:srgbClr val="FFC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Не позднее </a:t>
                      </a:r>
                      <a:endParaRPr b="1" sz="14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2 месяцев</a:t>
                      </a:r>
                      <a:r>
                        <a:rPr lang="ru-RU" sz="1400" u="none" cap="none" strike="noStrike"/>
                        <a:t> </a:t>
                      </a:r>
                      <a:r>
                        <a:rPr b="1" lang="ru-RU" sz="1400" u="none" cap="none" strike="noStrike"/>
                        <a:t>с даты получения РВЭ (факт)</a:t>
                      </a:r>
                      <a:endParaRPr b="1" sz="14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 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Без поиска покупателя.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Одобрение ипотеки, подготовка договора уступки, выпуск ЭЦП, подписание и регистрация договора уступки.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 Формирование задачи и работа с клиентом: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Отдел продаж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Оформление и регистрация: Сопровождение продаж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</a:tr>
              <a:tr h="475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2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Переоформление ДДУ или Уступка на родственника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FFC000"/>
                          </a:solidFill>
                        </a:rPr>
                        <a:t>50 000 руб.</a:t>
                      </a:r>
                      <a:endParaRPr b="1" sz="1400" u="none" cap="none" strike="noStrike">
                        <a:solidFill>
                          <a:srgbClr val="FFC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 vMerge="1"/>
                <a:tc vMerge="1"/>
                <a:tc vMerge="1"/>
              </a:tr>
              <a:tr h="475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3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Оформление Уступки с переводом долга для сотрудников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FFC000"/>
                          </a:solidFill>
                        </a:rPr>
                        <a:t>50 000 руб.</a:t>
                      </a:r>
                      <a:endParaRPr b="1" sz="1400" u="none" cap="none" strike="noStrike">
                        <a:solidFill>
                          <a:srgbClr val="FFC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 vMerge="1"/>
                <a:tc vMerge="1"/>
                <a:tc vMerge="1"/>
              </a:tr>
              <a:tr h="1178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/>
                        <a:t>4</a:t>
                      </a:r>
                      <a:endParaRPr b="1"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/>
                        <a:t>Оформление Уступки с переводом долга: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sz="1400" u="none" cap="none" strike="noStrike"/>
                        <a:t>Рассрочка</a:t>
                      </a:r>
                      <a:endParaRPr/>
                    </a:p>
                    <a:p>
                      <a:pPr indent="-285750" lvl="0" marL="28575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ru-RU" sz="1400" u="none" cap="none" strike="noStrike"/>
                        <a:t>Ипотека, 100%</a:t>
                      </a:r>
                      <a:endParaRPr sz="1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100 000 руб.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 50 000 руб</a:t>
                      </a:r>
                      <a:r>
                        <a:rPr b="1" lang="ru-RU" sz="1400" u="none" cap="none" strike="noStrike">
                          <a:solidFill>
                            <a:srgbClr val="FFC000"/>
                          </a:solidFill>
                        </a:rPr>
                        <a:t>.</a:t>
                      </a:r>
                      <a:endParaRPr b="1" sz="1400" u="none" cap="none" strike="noStrike">
                        <a:solidFill>
                          <a:srgbClr val="FFC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 vMerge="1"/>
                <a:tc vMerge="1"/>
                <a:tc vMerge="1"/>
              </a:tr>
            </a:tbl>
          </a:graphicData>
        </a:graphic>
      </p:graphicFrame>
      <p:sp>
        <p:nvSpPr>
          <p:cNvPr id="355" name="Google Shape;355;p15"/>
          <p:cNvSpPr txBox="1"/>
          <p:nvPr/>
        </p:nvSpPr>
        <p:spPr>
          <a:xfrm>
            <a:off x="240882" y="5180793"/>
            <a:ext cx="9935281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*</a:t>
            </a: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Если дата РВЭ факт отличается в большую сторону от даты РВЭ (план), то одновременно с Соглашением об уступке должно быть подписано Соглашение о выплате компенсации (денег) и прощении оставшейся части долга, подписывается на дату подписания уступки с участником ДДУ, который уступает (старый дольщик). В нем фиксируется размер компенсации всей неустойки с даты нарушения срока передачи до даты подписания Соглашения об уступке прав требований.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Новый клиент не может приобрести квартиру по Уступке с переводом долга без заключения ДВОУ с ООО РКС-Гарант. Данное правило действует на все апартаменты, которые Застройщик продал, а дольщик ДДУ не оплатил в полном объеме.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Стоимость услуг между родственниками оплачивается по ДВОУ, с документарным подтверждением родства.</a:t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6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УСТУПКА ПРАВ ПО ДДУ</a:t>
            </a:r>
            <a:endParaRPr/>
          </a:p>
        </p:txBody>
      </p:sp>
      <p:sp>
        <p:nvSpPr>
          <p:cNvPr id="362" name="Google Shape;362;p16"/>
          <p:cNvSpPr txBox="1"/>
          <p:nvPr/>
        </p:nvSpPr>
        <p:spPr>
          <a:xfrm>
            <a:off x="240883" y="958284"/>
            <a:ext cx="10020717" cy="66479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заключения Договора возмездного оказания услуг с клиентами, желающими оформить «Уступку ОН»:</a:t>
            </a:r>
            <a:endParaRPr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ДВОУ может быть подписан и оплаты до подготовки договора уступки 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Все взаиморасчеты с Клиентами осуществляются по условиям, указанным в ДВОУ.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Порядок действий для оформления уступки на нового дольщика: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Клиент пишет заявление в свободной форме на имя Генерального директора застройщика и передает его своему менеджеру по продажам (МП) любым удобным для себя способом: лично / на электронную почту на info@insiderhome.ru / через Почту России.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 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! </a:t>
            </a: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Что должно быть обязательно отражено в заявлении Клиента: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Данные Клиента (ФИО, телефон, эл. почта)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Данные Покупателя (ФИО, телефон, эл. почта) 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Необходима подготовка и регистрация УДДУ 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по оплате Покупателем, цена для УДДУ и другие важные на его взгляд данные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 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При необходимости РОП назначает ответственного МП за сделку.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 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Ответственный менеджер связывается с Клиентом и Покупателем и уточняет все условия по уступке, которые необходимы для согласования, информирует стороны, что оформляем все и регистрируем в эл. формате (исключение бумажная регистрация), запрашивает по Покупателю/ям следующие данные и документы: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Паспорт (фото, регистрация, семейное положение)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СНИЛС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ИНН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Личный номер мобильного телефона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Email</a:t>
            </a:r>
            <a:endParaRPr b="0" i="0" sz="1400" u="none" cap="none" strike="noStrik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 Если приобретение планируется в ипотеку, то подключается ипотечный менеджер. Проводит консультацию, собирает документы и подаёт анкету в выбранные банки, согласует с банком все необходимые документы и договор.</a:t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63" name="Google Shape;363;p16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7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УСТУПКА ПРАВ ПО ДДУ</a:t>
            </a:r>
            <a:endParaRPr/>
          </a:p>
        </p:txBody>
      </p:sp>
      <p:sp>
        <p:nvSpPr>
          <p:cNvPr id="370" name="Google Shape;370;p17"/>
          <p:cNvSpPr txBox="1"/>
          <p:nvPr/>
        </p:nvSpPr>
        <p:spPr>
          <a:xfrm>
            <a:off x="240882" y="922881"/>
            <a:ext cx="10009429" cy="64017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Действия МП и СС по внесению сделки в CRM по уступке: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1.	Направляет запрос РОПу проекта вывести ОН в реализацию (указывает какая будет уступка с переводом долга (если ДДУ не оплачен) или без, ипотека (прикладывает решение банка), рассрочка или 100% оплата, ссылку на сделку в CRM и др. важные детали по сделке). РОП пишет запрос Директор аналитики и ценообразования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2.	Создает _____ в CRM на Покупателя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3.	Формирует ___ (обязательно проставляет вид отделки)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4.	После оформления ____, МП пишет РОПу и Директору аналитики и ценообразования запрос на смену схемы реализации с ДДУ на УДДУ в CRM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5.	Согласовывает УДДУ (прикладывает: скан/архив ранее зарегистрированного ДДУ, выписку с эскроу счета, выписку ЕГРН, справку об оплате ДДУ) и утверждает сделку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6.	Специалист по сопровождению и регистрации (СС) сделок отправляет документы на подписание покупателю в приложении Sign.me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6.1.	При бумажной сделке - готовит пакет документов для отправки на регистрацию, проверяет комплектность: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3 экземпляра УДДУ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Копии паспортов, СНИЛС, ИНН всех участников сделки</a:t>
            </a:r>
            <a:endParaRPr/>
          </a:p>
          <a:p>
            <a:pPr indent="-2857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ru-RU" sz="1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Нотариальные документы от всех участников сделки: нотариальную доверенность на регистраторов, согласие супруги (если в браке) или нотариальное заявление о том, что в браке не состоит (если не в браке), при необходимости брачный договор.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6.2.	При электронной сделке – ДДУ в формате pdf, скан паспорта, СНИЛС, ИНН всех участников, нотариальные документы в эл. формате (pdf и sig). И направляет пакет документов на Регистрацию в Росреестр</a:t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AutoNum type="arabicPeriod" startAt="7"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По результатам регистрации УДДУ (7-10 календарных дней), Покупатель получает свой комплект документов от курьера и производит взаиморасчеты, согласно условиям УДДУ / получает уведомление из приложения Signe.me о регистрации документов, так же на эл. почту будет направлен зарегистрированный эл. Архив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8.	Покупатель приезжает в офис банка-эскроу-агента с своим паспортом, оригиналом зарегистрированного УДДУ и переоформляет эскроу счет на свое имя</a:t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71" name="Google Shape;371;p17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8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УСТУПКА ПРАВ ПО ДДУ</a:t>
            </a:r>
            <a:endParaRPr/>
          </a:p>
        </p:txBody>
      </p:sp>
      <p:sp>
        <p:nvSpPr>
          <p:cNvPr id="378" name="Google Shape;378;p18"/>
          <p:cNvSpPr txBox="1"/>
          <p:nvPr/>
        </p:nvSpPr>
        <p:spPr>
          <a:xfrm>
            <a:off x="240882" y="922881"/>
            <a:ext cx="9935281" cy="4708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Действия МП и СС, если Клиент оплатил ДДУ и уступил свои права самостоятельно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МП запрашивает у Клиента следующие документы по сделке: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 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оригинал (архив из Росреестра) договора уступки права (требования) по договору участия в долевом строительстве, 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оригинал (архив из Росреестра) выписки из ЕГРН, содержащей ФИО нового участника в качестве участника долевого строительства, 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сканы паспортов, сканы СНИЛС, сканы ИНН и контактные данные (номер личного мобильного телефона, адрес личной электронной почты), необходимые для совершения Застройщиком информационного взаимодействия по договору участия в долевом строительстве с новым участником долевого строительства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 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Клиент может направить данные документы с заявлением на имя Застройщика из ДДУ с пакетом документов через Почту России или в офис продаж лично с заявлением, на котором администратор офиса продаж делает отметку о приеме документов. МП проверяет комплектность документов. В случае если все документы предоставлены, передает их СС. Если документов не хватает – связывается с клиентом и просит предоставить недостающие документы.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 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СС передает пакет документов курьером по адресу: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г. Москва, | Большая Новодмитровская, 23с2 | БЦ «Стрелецкая слобода» | 1 этаж на ресепшен.</a:t>
            </a:r>
            <a:endParaRPr sz="14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Заказ курьера через администратора ОП.</a:t>
            </a:r>
            <a:endParaRPr/>
          </a:p>
        </p:txBody>
      </p:sp>
      <p:sp>
        <p:nvSpPr>
          <p:cNvPr id="379" name="Google Shape;379;p18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"/>
          <p:cNvSpPr/>
          <p:nvPr/>
        </p:nvSpPr>
        <p:spPr>
          <a:xfrm>
            <a:off x="687155" y="2257103"/>
            <a:ext cx="559601" cy="1297871"/>
          </a:xfrm>
          <a:custGeom>
            <a:rect b="b" l="l" r="r" t="t"/>
            <a:pathLst>
              <a:path extrusionOk="0" h="770" w="332">
                <a:moveTo>
                  <a:pt x="332" y="0"/>
                </a:moveTo>
                <a:lnTo>
                  <a:pt x="332" y="770"/>
                </a:lnTo>
                <a:lnTo>
                  <a:pt x="165" y="576"/>
                </a:lnTo>
                <a:lnTo>
                  <a:pt x="0" y="384"/>
                </a:lnTo>
                <a:lnTo>
                  <a:pt x="165" y="192"/>
                </a:lnTo>
                <a:lnTo>
                  <a:pt x="332" y="0"/>
                </a:lnTo>
                <a:close/>
              </a:path>
            </a:pathLst>
          </a:custGeom>
          <a:solidFill>
            <a:srgbClr val="3D464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4" name="Google Shape;234;p2"/>
          <p:cNvSpPr/>
          <p:nvPr/>
        </p:nvSpPr>
        <p:spPr>
          <a:xfrm>
            <a:off x="0" y="2541804"/>
            <a:ext cx="1068636" cy="2482810"/>
          </a:xfrm>
          <a:custGeom>
            <a:rect b="b" l="l" r="r" t="t"/>
            <a:pathLst>
              <a:path extrusionOk="0" h="1473" w="634">
                <a:moveTo>
                  <a:pt x="0" y="0"/>
                </a:moveTo>
                <a:lnTo>
                  <a:pt x="317" y="369"/>
                </a:lnTo>
                <a:lnTo>
                  <a:pt x="634" y="735"/>
                </a:lnTo>
                <a:lnTo>
                  <a:pt x="317" y="1104"/>
                </a:lnTo>
                <a:lnTo>
                  <a:pt x="0" y="1473"/>
                </a:lnTo>
                <a:lnTo>
                  <a:pt x="0" y="0"/>
                </a:lnTo>
                <a:close/>
              </a:path>
            </a:pathLst>
          </a:custGeom>
          <a:solidFill>
            <a:srgbClr val="FBBB2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5" name="Google Shape;235;p2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36" name="Google Shape;236;p2"/>
          <p:cNvSpPr txBox="1"/>
          <p:nvPr/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12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7" name="Google Shape;237;p2"/>
          <p:cNvSpPr txBox="1"/>
          <p:nvPr/>
        </p:nvSpPr>
        <p:spPr>
          <a:xfrm>
            <a:off x="1933911" y="1921161"/>
            <a:ext cx="8226089" cy="42780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Глоссарий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2.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Условия бронирования по ДО для апартаментов/НХП/ММ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3.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Правила бронирования и реализации апартаментов/машиномест/НХП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4.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Условия возврата денежных средств по СО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5.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Условия приобретения апартаментов (100% оплата, ипотека, рассрочка)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6.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Условия по ипотеке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7.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Условия предоставления скидок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8.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Программа Trade-in</a:t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9.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Срочный выкуп квартир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10.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Тарифы на дополнительные услуги сопровождения сделок </a:t>
            </a:r>
            <a:endParaRPr/>
          </a:p>
          <a:p>
            <a:pPr indent="-285750" lvl="2" marL="12001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b="0" i="0" lang="ru-RU" sz="1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Акция</a:t>
            </a:r>
            <a:endParaRPr b="0" i="0" sz="1800" u="none" cap="none" strike="noStrik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11.</a:t>
            </a: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	Программа «Единовременная покупка квартиры + машиноместо»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8" name="Google Shape;238;p2"/>
          <p:cNvSpPr txBox="1"/>
          <p:nvPr>
            <p:ph type="title"/>
          </p:nvPr>
        </p:nvSpPr>
        <p:spPr>
          <a:xfrm>
            <a:off x="1859280" y="1170501"/>
            <a:ext cx="7456654" cy="526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D464C"/>
              </a:buClr>
              <a:buSzPts val="2700"/>
              <a:buFont typeface="Raleway"/>
              <a:buNone/>
            </a:pPr>
            <a:r>
              <a:rPr lang="ru-RU" sz="27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СОДЕРЖАНИЕ: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"/>
          <p:cNvSpPr/>
          <p:nvPr/>
        </p:nvSpPr>
        <p:spPr>
          <a:xfrm>
            <a:off x="687155" y="2257103"/>
            <a:ext cx="559601" cy="1297871"/>
          </a:xfrm>
          <a:custGeom>
            <a:rect b="b" l="l" r="r" t="t"/>
            <a:pathLst>
              <a:path extrusionOk="0" h="770" w="332">
                <a:moveTo>
                  <a:pt x="332" y="0"/>
                </a:moveTo>
                <a:lnTo>
                  <a:pt x="332" y="770"/>
                </a:lnTo>
                <a:lnTo>
                  <a:pt x="165" y="576"/>
                </a:lnTo>
                <a:lnTo>
                  <a:pt x="0" y="384"/>
                </a:lnTo>
                <a:lnTo>
                  <a:pt x="165" y="192"/>
                </a:lnTo>
                <a:lnTo>
                  <a:pt x="332" y="0"/>
                </a:lnTo>
                <a:close/>
              </a:path>
            </a:pathLst>
          </a:custGeom>
          <a:solidFill>
            <a:srgbClr val="3D464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4" name="Google Shape;244;p3"/>
          <p:cNvSpPr/>
          <p:nvPr/>
        </p:nvSpPr>
        <p:spPr>
          <a:xfrm>
            <a:off x="0" y="2541804"/>
            <a:ext cx="1068636" cy="2482810"/>
          </a:xfrm>
          <a:custGeom>
            <a:rect b="b" l="l" r="r" t="t"/>
            <a:pathLst>
              <a:path extrusionOk="0" h="1473" w="634">
                <a:moveTo>
                  <a:pt x="0" y="0"/>
                </a:moveTo>
                <a:lnTo>
                  <a:pt x="317" y="369"/>
                </a:lnTo>
                <a:lnTo>
                  <a:pt x="634" y="735"/>
                </a:lnTo>
                <a:lnTo>
                  <a:pt x="317" y="1104"/>
                </a:lnTo>
                <a:lnTo>
                  <a:pt x="0" y="1473"/>
                </a:lnTo>
                <a:lnTo>
                  <a:pt x="0" y="0"/>
                </a:lnTo>
                <a:close/>
              </a:path>
            </a:pathLst>
          </a:custGeom>
          <a:solidFill>
            <a:srgbClr val="FBBB2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5" name="Google Shape;245;p3"/>
          <p:cNvSpPr txBox="1"/>
          <p:nvPr>
            <p:ph type="title"/>
          </p:nvPr>
        </p:nvSpPr>
        <p:spPr>
          <a:xfrm>
            <a:off x="1859280" y="1170501"/>
            <a:ext cx="7456654" cy="526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D464C"/>
              </a:buClr>
              <a:buSzPts val="2700"/>
              <a:buFont typeface="Raleway"/>
              <a:buNone/>
            </a:pPr>
            <a:r>
              <a:rPr lang="ru-RU" sz="27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ГЛОССАРИЙ:</a:t>
            </a:r>
            <a:endParaRPr/>
          </a:p>
        </p:txBody>
      </p:sp>
      <p:sp>
        <p:nvSpPr>
          <p:cNvPr id="246" name="Google Shape;246;p3"/>
          <p:cNvSpPr txBox="1"/>
          <p:nvPr>
            <p:ph idx="12" type="sldNum"/>
          </p:nvPr>
        </p:nvSpPr>
        <p:spPr>
          <a:xfrm>
            <a:off x="10238065" y="4823979"/>
            <a:ext cx="453748" cy="3163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7" name="Google Shape;247;p3"/>
          <p:cNvSpPr txBox="1"/>
          <p:nvPr/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‹#›</a:t>
            </a:fld>
            <a:endParaRPr sz="120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8" name="Google Shape;248;p3"/>
          <p:cNvSpPr txBox="1"/>
          <p:nvPr/>
        </p:nvSpPr>
        <p:spPr>
          <a:xfrm>
            <a:off x="1859280" y="1920563"/>
            <a:ext cx="6421120" cy="46935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АН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Агентство недвижимости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ГК 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Группа компаний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РОП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Руководитель отдела продаж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КД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Коммерческий директор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ДП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Директор по продажам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ДДУ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Договор долевого участия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ДО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Договор оферты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ЖК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Жилой комплекс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НХП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Нежилое хозяйственное помещение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ММ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Машиноместо</a:t>
            </a:r>
            <a:endParaRPr b="0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ОКС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Отдел клиентского сервиса УК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ОН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Объект недвижимости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РВЭ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Разрешение на ввод в эксплуатацию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ДДУ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Договор долевого участия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СО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Соглашение об опционе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ГП </a:t>
            </a:r>
            <a:r>
              <a:rPr b="0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– Гарантийное письмо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aleway"/>
              <a:buNone/>
            </a:pPr>
            <a:r>
              <a:t/>
            </a:r>
            <a:endParaRPr b="1" sz="1200">
              <a:solidFill>
                <a:srgbClr val="FFC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85000" lnSpcReduction="1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aleway"/>
              <a:buNone/>
            </a:pPr>
            <a:r>
              <a:rPr b="1" lang="ru-RU" sz="32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БРОНИРОВАНИЯ ПО ДО ДЛЯ АПАРТАМЕНТОВ</a:t>
            </a:r>
            <a:endParaRPr/>
          </a:p>
        </p:txBody>
      </p:sp>
      <p:graphicFrame>
        <p:nvGraphicFramePr>
          <p:cNvPr id="255" name="Google Shape;255;p4"/>
          <p:cNvGraphicFramePr/>
          <p:nvPr/>
        </p:nvGraphicFramePr>
        <p:xfrm>
          <a:off x="364631" y="14099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{8E895D6B-4C16-496D-9E07-C33BC7F116A5}</a:tableStyleId>
              </a:tblPr>
              <a:tblGrid>
                <a:gridCol w="2623225"/>
                <a:gridCol w="4163475"/>
                <a:gridCol w="3008700"/>
              </a:tblGrid>
              <a:tr h="943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Срок/календарные дни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4D6D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Стоимость ДО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4D6D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Фиксация стоимости (да/нет)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4D6D7"/>
                    </a:solidFill>
                  </a:tcPr>
                </a:tc>
              </a:tr>
              <a:tr h="1071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1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</a:rPr>
                        <a:t>Бесплатно</a:t>
                      </a:r>
                      <a:r>
                        <a:rPr lang="ru-RU" sz="1800" u="none" cap="none" strike="noStrike"/>
                        <a:t> (можно по телефону) 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не</a:t>
                      </a:r>
                      <a:r>
                        <a:rPr lang="ru-RU" sz="1800" u="none" cap="none" strike="noStrike"/>
                        <a:t>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более 2-х лотов в одни руки</a:t>
                      </a:r>
                      <a:endParaRPr/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Нет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667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7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80 000 р</a:t>
                      </a:r>
                      <a:r>
                        <a:rPr lang="ru-RU" sz="1800" u="none" cap="none" strike="noStrike"/>
                        <a:t>. для форм оплаты: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100% оплата/рассрочка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Да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100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14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80 000 р. </a:t>
                      </a:r>
                      <a:r>
                        <a:rPr lang="ru-RU" sz="1800" u="none" cap="none" strike="noStrike"/>
                        <a:t>для формы оплаты: 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ипотека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Да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1331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60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90 000 р. </a:t>
                      </a:r>
                      <a:r>
                        <a:rPr b="1" lang="ru-RU" sz="1800" u="none" cap="none" strike="noStrike"/>
                        <a:t>трейд-ин </a:t>
                      </a:r>
                      <a:endParaRPr b="1" sz="1800" u="none" cap="none" strike="noStrike"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/>
                        <a:t>для любой формы оплаты 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/>
                        <a:t>(только для прямых клиентов, без брокеров)</a:t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Да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5"/>
          <p:cNvSpPr txBox="1"/>
          <p:nvPr/>
        </p:nvSpPr>
        <p:spPr>
          <a:xfrm>
            <a:off x="213450" y="337168"/>
            <a:ext cx="10302150" cy="5406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ПРОДЛЕНИЕ ДО ДЛЯ АПАРТАМЕНТОВ</a:t>
            </a:r>
            <a:endParaRPr/>
          </a:p>
        </p:txBody>
      </p:sp>
      <p:sp>
        <p:nvSpPr>
          <p:cNvPr id="262" name="Google Shape;262;p5"/>
          <p:cNvSpPr txBox="1"/>
          <p:nvPr>
            <p:ph idx="12" type="sldNum"/>
          </p:nvPr>
        </p:nvSpPr>
        <p:spPr>
          <a:xfrm>
            <a:off x="7551093" y="7006704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63" name="Google Shape;263;p5"/>
          <p:cNvSpPr/>
          <p:nvPr/>
        </p:nvSpPr>
        <p:spPr>
          <a:xfrm>
            <a:off x="299574" y="5847155"/>
            <a:ext cx="10101726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14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* </a:t>
            </a:r>
            <a:r>
              <a:rPr i="1" lang="ru-RU" sz="14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 Только для продления уже заключенного СО;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4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   Продление только 1 раз, повторное продление невозможно;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4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   Не входит в стоимость ОН/не уменьшает стоимость ОН</a:t>
            </a:r>
            <a:r>
              <a:rPr i="1" lang="ru-RU" sz="12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.</a:t>
            </a:r>
            <a:endParaRPr/>
          </a:p>
        </p:txBody>
      </p:sp>
      <p:graphicFrame>
        <p:nvGraphicFramePr>
          <p:cNvPr id="264" name="Google Shape;264;p5"/>
          <p:cNvGraphicFramePr/>
          <p:nvPr/>
        </p:nvGraphicFramePr>
        <p:xfrm>
          <a:off x="299574" y="1298708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{8E895D6B-4C16-496D-9E07-C33BC7F116A5}</a:tableStyleId>
              </a:tblPr>
              <a:tblGrid>
                <a:gridCol w="1960100"/>
                <a:gridCol w="4087100"/>
                <a:gridCol w="1634400"/>
                <a:gridCol w="2111100"/>
              </a:tblGrid>
              <a:tr h="1329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Срок продления/ календарные дни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Стоимость ДО (продление)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Фиксация стоимости (да/нет)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Согласование РОП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</a:tr>
              <a:tr h="1220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7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80 000 р.</a:t>
                      </a:r>
                      <a:r>
                        <a:rPr b="1" lang="ru-RU" sz="1800" u="none" cap="none" strike="noStrike">
                          <a:solidFill>
                            <a:schemeClr val="accent2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</a:t>
                      </a:r>
                      <a:r>
                        <a:rPr lang="ru-RU" sz="1800" u="none" cap="none" strike="noStrike"/>
                        <a:t>для форм оплаты </a:t>
                      </a:r>
                      <a:endParaRPr sz="1800" u="none" cap="none" strike="noStrike"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100% оплата/рассрочка* 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/>
                        <a:t>Да</a:t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/>
                        <a:t>Требуется</a:t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</a:tr>
              <a:tr h="664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14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80 000 р</a:t>
                      </a:r>
                      <a:r>
                        <a:rPr b="1" lang="ru-RU" sz="1800" u="none" cap="none" strike="noStrike">
                          <a:solidFill>
                            <a:schemeClr val="accent2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. </a:t>
                      </a:r>
                      <a:r>
                        <a:rPr lang="ru-RU" sz="1800" u="none" cap="none" strike="noStrike"/>
                        <a:t>для формы оплаты 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ипотека*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/>
                        <a:t>Да</a:t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/>
                        <a:t>Требуется</a:t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</a:tr>
              <a:tr h="1220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/>
                        <a:t>30</a:t>
                      </a:r>
                      <a:endParaRPr b="1"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C000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90 000 р. </a:t>
                      </a:r>
                      <a:r>
                        <a:rPr b="1" lang="ru-RU" sz="1800" u="none" cap="none" strike="noStrike"/>
                        <a:t>т</a:t>
                      </a: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рейд-ин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/>
                        <a:t>(в случае отсутствия покупателя)</a:t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/>
                        <a:t>Да, но с переоценкой</a:t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/>
                        <a:t>Требуется</a:t>
                      </a:r>
                      <a:endParaRPr sz="1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EBECE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6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ПРАВИЛА БРОНИРОВАНИЯ И РЕАЛИЗАЦИИ АПАРТАМЕНТОВ</a:t>
            </a:r>
            <a:endParaRPr/>
          </a:p>
        </p:txBody>
      </p:sp>
      <p:sp>
        <p:nvSpPr>
          <p:cNvPr id="271" name="Google Shape;271;p6"/>
          <p:cNvSpPr txBox="1"/>
          <p:nvPr/>
        </p:nvSpPr>
        <p:spPr>
          <a:xfrm>
            <a:off x="240882" y="1382978"/>
            <a:ext cx="10010558" cy="60042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1.	Стоимость договора оферты входит в стоимость апартамента (на сайте), т. е. стоимость апартамента (в ДДУ) уменьшается на сумму договора оферты.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2.	При отказе клиента от заключения основного договора реализации, средства, оплаченные по ДО, возврату не подлежат. Если клиент настаивает, и он отказался на этапе до подписания ДДУ, возвращаются только 8 000р, стоимость не оказанных услуг, по заявлению клиента. 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3.	Если клиент в период действия ДО решает заменить апартамент, то оплаченные денежные средства засчитываются в пользу нового ДО. 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4.	Если клиент покупает апартамент и машиноместо/НХП одновременно, то сроки бронирования приравниваются к ДО на апартамент.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5.	Продление срока действия ДО возможно не более, чем у 20% броней за месяц – отв. РОП.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6.	Дальнейшее оформление основного договора реализации должно осуществляться посредством электронной регистрации с открытием аккредитива для форм оплаты 100%, ипотека (обязательно), рассрочка. Оформление возможно посредством бумажной регистрации и/или без открытия аккредитива только с согласия РОП, которое должно быть прикреплено в CRM в сделку во вложения.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7.	Клиент имеет право принять решение о замене участника в сделке и в основном договоре. В этом случае замена может осуществляться на близкого родственника с предоставлением подтверждающих документов, а также с обязательным предоставлением в СЗ Паритет ООО уведомления об уступке прав по ДО. По заявлению клиента.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8.	Оплата ДО возможна онлайн по ссылке на оплату.</a:t>
            </a:r>
            <a:endParaRPr b="1" sz="12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72" name="Google Shape;272;p6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7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ВОЗВРАТА ДЕНЕЖНЫХ СРЕДСТВ ПО ДО</a:t>
            </a:r>
            <a:endParaRPr/>
          </a:p>
        </p:txBody>
      </p:sp>
      <p:sp>
        <p:nvSpPr>
          <p:cNvPr id="279" name="Google Shape;279;p7"/>
          <p:cNvSpPr txBox="1"/>
          <p:nvPr/>
        </p:nvSpPr>
        <p:spPr>
          <a:xfrm>
            <a:off x="240882" y="880562"/>
            <a:ext cx="10010557" cy="6806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Ипотека</a:t>
            </a:r>
            <a:endParaRPr b="1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Денежные средства в размере 20 000 рублей, согласно ДО,  возвращаются клиенту в случае отказа в предоставлении ипотечного кредита не менее 3 (трех) банков при подаче заявок через ипотечного менеджера РКС Девелопмент и предоставлении необходимого пакета документов. Возвращаем только часть средств по не оказанным фактически услугам. Производится только по заявлению клиента с вложением отказов не менее 3 банков. </a:t>
            </a:r>
            <a:endParaRPr/>
          </a:p>
          <a:p>
            <a:pPr indent="0" lvl="0" marL="0" marR="0" rtl="0" algn="l">
              <a:spcBef>
                <a:spcPts val="1052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В случае если клиент не может заключить основной договор реализации с ООО «СЗ Паритет» по причине одобрения меньшей суммы ипотеки, чем запрашивал клиент – возвращаются только 8000р, стоимость не оказанных услуг, по заявлению клиента.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 u="sng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Порядок действий МП: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       - МП направляет клиенту заявление на возврат денежных средств. Клиент подписывает и 	передает фото/скан.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       - Дата заявления о возврате денежных средств должна быть не позднее срока истечения ДО.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       - Все письма с отказами Банка в выдаче ипотечного кредита должны быть вложены в сделку.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       - МП направляет данное заявление на согласование РОП и вкладывает в сделку.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       - Подписанный скан заявления необходимо вложить в CRM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       - МП ставит задачу на специалиста по сопровождению и регистрации сделок (СС) на возврат 	части цены ДО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        - СС направляет документы в бухгалтерию, бухгалтерия производит возврат части цены ДО.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100% </a:t>
            </a: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оплата/рассрочка</a:t>
            </a:r>
            <a:endParaRPr b="1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В случае если клиент передумал покупать и заключить основной договор реализации с СЗ Паритет ООО – возвращаются только 8 000р, стоимость не оказанных услуг, по заявлению клиента. По согласованию с РОП. </a:t>
            </a:r>
            <a:endParaRPr b="1" sz="12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0" name="Google Shape;280;p7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8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ПРИОБРЕТЕНИЯ АПАРТАМЕНТОВ </a:t>
            </a:r>
            <a:endParaRPr b="1" sz="2700" cap="none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aleway"/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(100% оплата, ипотека, рассрочка)</a:t>
            </a:r>
            <a:endParaRPr/>
          </a:p>
        </p:txBody>
      </p:sp>
      <p:sp>
        <p:nvSpPr>
          <p:cNvPr id="287" name="Google Shape;287;p8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aphicFrame>
        <p:nvGraphicFramePr>
          <p:cNvPr id="288" name="Google Shape;288;p8"/>
          <p:cNvGraphicFramePr/>
          <p:nvPr/>
        </p:nvGraphicFramePr>
        <p:xfrm>
          <a:off x="256492" y="132674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{8E895D6B-4C16-496D-9E07-C33BC7F116A5}</a:tableStyleId>
              </a:tblPr>
              <a:tblGrid>
                <a:gridCol w="2680700"/>
                <a:gridCol w="2315300"/>
                <a:gridCol w="1346575"/>
                <a:gridCol w="1018725"/>
                <a:gridCol w="2576075"/>
              </a:tblGrid>
              <a:tr h="5835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Форма оплаты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Условия</a:t>
                      </a:r>
                      <a:endParaRPr/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 hMerge="1"/>
                <a:tc hMerge="1"/>
                <a:tc hMerge="1"/>
              </a:tr>
              <a:tr h="640025">
                <a:tc>
                  <a:txBody>
                    <a:bodyPr/>
                    <a:lstStyle/>
                    <a:p>
                      <a:pPr indent="-285750" lvl="0" marL="2857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</a:rPr>
                        <a:t>100% оплата, ипотека 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8575" marL="68575" anchor="ctr">
                    <a:solidFill>
                      <a:srgbClr val="FDE3A9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lvl="0" marL="40894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п. 6 «Условия по ипотеке</a:t>
                      </a: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»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8575" marL="68575" anchor="ctr">
                    <a:solidFill>
                      <a:srgbClr val="FDE3A9"/>
                    </a:solidFill>
                  </a:tcPr>
                </a:tc>
                <a:tc hMerge="1"/>
                <a:tc hMerge="1"/>
                <a:tc hMerge="1"/>
              </a:tr>
              <a:tr h="1209275">
                <a:tc rowSpan="3">
                  <a:txBody>
                    <a:bodyPr/>
                    <a:lstStyle/>
                    <a:p>
                      <a:pPr indent="-285750" lvl="0" marL="28575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Рассрочка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(не распространяется на акционные квартиры)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</a:rPr>
                        <a:t>Первоначальный взнос в % от стоимости апартамента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</a:rPr>
                        <a:t>Срок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</a:rPr>
                        <a:t>Ставка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800" u="none" cap="none" strike="noStrike">
                          <a:solidFill>
                            <a:schemeClr val="dk1"/>
                          </a:solidFill>
                        </a:rPr>
                        <a:t>Периодичность выплат</a:t>
                      </a:r>
                      <a:endParaRPr b="1"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</a:tr>
              <a:tr h="14234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От 10%*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до 31.03.2025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0%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ежемесячные по 50 000 рублей, 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Raleway"/>
                        <a:buNone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(остаток необходимо внести до 31.03.2025)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-285750" lvl="0" marL="28575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квартальные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D6D6D6"/>
                    </a:solidFill>
                  </a:tcPr>
                </a:tc>
              </a:tr>
              <a:tr h="1138775">
                <a:tc vMerge="1"/>
                <a:tc gridSpan="4">
                  <a:txBody>
                    <a:bodyPr/>
                    <a:lstStyle/>
                    <a:p>
                      <a:pPr indent="-285750" lvl="0" marL="28575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Возможно досрочное погашение рассрочки. 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-285750" lvl="0" marL="28575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Возможен переход со способа оплаты рассрочка на ипотеку. </a:t>
                      </a:r>
                      <a:endParaRPr sz="1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-285750" lvl="0" marL="285750" marR="0" rtl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ru-RU" sz="1800" u="none" cap="none" strike="noStrike">
                          <a:solidFill>
                            <a:schemeClr val="dk1"/>
                          </a:solidFill>
                        </a:rPr>
                        <a:t>Одобрением ипотеки занимается сотрудник ОП.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>
                    <a:solidFill>
                      <a:srgbClr val="D6D6D6"/>
                    </a:solidFill>
                  </a:tcPr>
                </a:tc>
                <a:tc hMerge="1"/>
                <a:tc hMerge="1"/>
                <a:tc hMerge="1"/>
              </a:tr>
            </a:tbl>
          </a:graphicData>
        </a:graphic>
      </p:graphicFrame>
      <p:sp>
        <p:nvSpPr>
          <p:cNvPr id="289" name="Google Shape;289;p8"/>
          <p:cNvSpPr/>
          <p:nvPr/>
        </p:nvSpPr>
        <p:spPr>
          <a:xfrm>
            <a:off x="285591" y="6532364"/>
            <a:ext cx="1010172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14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*</a:t>
            </a:r>
            <a:r>
              <a:rPr i="1" lang="ru-RU" sz="1400">
                <a:solidFill>
                  <a:srgbClr val="3D464C"/>
                </a:solidFill>
                <a:latin typeface="Raleway"/>
                <a:ea typeface="Raleway"/>
                <a:cs typeface="Raleway"/>
                <a:sym typeface="Raleway"/>
              </a:rPr>
              <a:t>Размер первоначального взноса рассчитывается после применения скидки.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9"/>
          <p:cNvSpPr txBox="1"/>
          <p:nvPr/>
        </p:nvSpPr>
        <p:spPr>
          <a:xfrm>
            <a:off x="240882" y="446897"/>
            <a:ext cx="10191144" cy="4759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Raleway"/>
              <a:buNone/>
            </a:pPr>
            <a:r>
              <a:rPr b="1" lang="ru-RU" sz="2700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УСЛОВИЯ ПО ИПОТЕКЕ</a:t>
            </a:r>
            <a:endParaRPr/>
          </a:p>
        </p:txBody>
      </p:sp>
      <p:sp>
        <p:nvSpPr>
          <p:cNvPr id="296" name="Google Shape;296;p9"/>
          <p:cNvSpPr txBox="1"/>
          <p:nvPr>
            <p:ph idx="12" type="sldNum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97" name="Google Shape;297;p9"/>
          <p:cNvSpPr/>
          <p:nvPr/>
        </p:nvSpPr>
        <p:spPr>
          <a:xfrm>
            <a:off x="285591" y="922881"/>
            <a:ext cx="1010172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Субсидированные программы</a:t>
            </a:r>
            <a:endParaRPr b="1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aphicFrame>
        <p:nvGraphicFramePr>
          <p:cNvPr id="298" name="Google Shape;298;p9"/>
          <p:cNvGraphicFramePr/>
          <p:nvPr/>
        </p:nvGraphicFramePr>
        <p:xfrm>
          <a:off x="374071" y="1558634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{8E895D6B-4C16-496D-9E07-C33BC7F116A5}</a:tableStyleId>
              </a:tblPr>
              <a:tblGrid>
                <a:gridCol w="2928025"/>
                <a:gridCol w="2928025"/>
                <a:gridCol w="2928025"/>
                <a:gridCol w="1229150"/>
              </a:tblGrid>
              <a:tr h="542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/>
                        <a:t>Программа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7750" marL="677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/>
                        <a:t>Сроки программы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7750" marL="677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/>
                        <a:t>Краткое описание программы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7750" marL="677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050" u="none" cap="none" strike="noStrike"/>
                        <a:t>Банк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7750" marL="67750" anchor="ctr"/>
                </a:tc>
              </a:tr>
              <a:tr h="994275">
                <a:tc row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</a:rPr>
                        <a:t>Субсидирование ипотеки от базовой программы банков</a:t>
                      </a:r>
                      <a:r>
                        <a:rPr lang="ru-RU" sz="1050" u="none" cap="none" strike="noStrike"/>
                        <a:t> 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7750" marL="677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на весь срок</a:t>
                      </a:r>
                      <a:b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</a:b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(до 30 лет)</a:t>
                      </a:r>
                      <a:endParaRPr/>
                    </a:p>
                  </a:txBody>
                  <a:tcPr marT="0" marB="0" marR="67750" marL="677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Фиксированная ставка 12,9% на весь период. 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ПВ от 20,1%. Срок до 30 лет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7750" marL="677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Сбер, ВТБ, Альфа-банк, МКБ</a:t>
                      </a:r>
                      <a:endParaRPr/>
                    </a:p>
                  </a:txBody>
                  <a:tcPr marT="0" marB="0" marR="67750" marL="67750" anchor="ctr"/>
                </a:tc>
              </a:tr>
              <a:tr h="9942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на 2 года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8825" marB="8825" marR="8825" marL="88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Ставка 2,98 % </a:t>
                      </a:r>
                      <a:b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</a:b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ПВ от 20,1%. Срок до 30 лет</a:t>
                      </a:r>
                      <a:endParaRPr/>
                    </a:p>
                  </a:txBody>
                  <a:tcPr marT="0" marB="0" marR="67750" marL="677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Альфа-Банк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7750" marL="67750" anchor="ctr"/>
                </a:tc>
              </a:tr>
              <a:tr h="6288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на 3 года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8825" marB="8825" marR="8825" marL="88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Ставка 5,90 % </a:t>
                      </a:r>
                      <a:b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</a:b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ПВ от 20,1%. Срок до 30 лет</a:t>
                      </a:r>
                      <a:endParaRPr/>
                    </a:p>
                  </a:txBody>
                  <a:tcPr marT="0" marB="0" marR="67750" marL="677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Альфа-Банк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7750" marL="67750" anchor="ctr"/>
                </a:tc>
              </a:tr>
              <a:tr h="6288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на 4 года</a:t>
                      </a:r>
                      <a:endParaRPr/>
                    </a:p>
                  </a:txBody>
                  <a:tcPr marT="0" marB="0" marR="67750" marL="67750" anchor="ctr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Ставка 8% %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ПВ от 20,1%. Срок до 30 лет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7750" marL="677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Альфа-Банк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0" marB="0" marR="67750" marL="67750" anchor="ctr"/>
                </a:tc>
              </a:tr>
            </a:tbl>
          </a:graphicData>
        </a:graphic>
      </p:graphicFrame>
      <p:sp>
        <p:nvSpPr>
          <p:cNvPr id="299" name="Google Shape;299;p9"/>
          <p:cNvSpPr txBox="1"/>
          <p:nvPr/>
        </p:nvSpPr>
        <p:spPr>
          <a:xfrm>
            <a:off x="598714" y="6041571"/>
            <a:ext cx="738535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Данные программы действуют без удорожания цены на сайте</a:t>
            </a:r>
            <a:endParaRPr b="1" sz="18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РКС Девелопмент">
      <a:dk1>
        <a:srgbClr val="3D464C"/>
      </a:dk1>
      <a:lt1>
        <a:srgbClr val="FFFFFF"/>
      </a:lt1>
      <a:dk2>
        <a:srgbClr val="6C767C"/>
      </a:dk2>
      <a:lt2>
        <a:srgbClr val="E7E6E6"/>
      </a:lt2>
      <a:accent1>
        <a:srgbClr val="6C767C"/>
      </a:accent1>
      <a:accent2>
        <a:srgbClr val="FBBB2C"/>
      </a:accent2>
      <a:accent3>
        <a:srgbClr val="90816E"/>
      </a:accent3>
      <a:accent4>
        <a:srgbClr val="E39E14"/>
      </a:accent4>
      <a:accent5>
        <a:srgbClr val="326787"/>
      </a:accent5>
      <a:accent6>
        <a:srgbClr val="84D0F0"/>
      </a:accent6>
      <a:hlink>
        <a:srgbClr val="84D0F0"/>
      </a:hlink>
      <a:folHlink>
        <a:srgbClr val="E39E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2022-09-16T09:42:01Z</dcterms:created>
  <dc:creator>Vika</dc:creator>
</cp:coreProperties>
</file>